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handoutMasterIdLst>
    <p:handoutMasterId r:id="rId28"/>
  </p:handoutMasterIdLst>
  <p:sldIdLst>
    <p:sldId id="256" r:id="rId5"/>
    <p:sldId id="1986356771" r:id="rId6"/>
    <p:sldId id="2145705582" r:id="rId7"/>
    <p:sldId id="287" r:id="rId8"/>
    <p:sldId id="4621" r:id="rId9"/>
    <p:sldId id="2145705581" r:id="rId10"/>
    <p:sldId id="2145705590" r:id="rId11"/>
    <p:sldId id="2145705583" r:id="rId12"/>
    <p:sldId id="1986356546" r:id="rId13"/>
    <p:sldId id="1986356548" r:id="rId14"/>
    <p:sldId id="1986356561" r:id="rId15"/>
    <p:sldId id="1986356553" r:id="rId16"/>
    <p:sldId id="1986356562" r:id="rId17"/>
    <p:sldId id="1986356558" r:id="rId18"/>
    <p:sldId id="1986355998" r:id="rId19"/>
    <p:sldId id="2145705587" r:id="rId20"/>
    <p:sldId id="2145705592" r:id="rId21"/>
    <p:sldId id="2145705589" r:id="rId22"/>
    <p:sldId id="1986356317" r:id="rId23"/>
    <p:sldId id="1986356770" r:id="rId24"/>
    <p:sldId id="2145705584" r:id="rId25"/>
    <p:sldId id="2145705588" r:id="rId2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ULFSTREAM MASQUE" id="{E096A0C1-95A4-4062-A58F-6E26EC3EE18B}">
          <p14:sldIdLst>
            <p14:sldId id="256"/>
            <p14:sldId id="1986356771"/>
            <p14:sldId id="2145705582"/>
            <p14:sldId id="287"/>
            <p14:sldId id="4621"/>
            <p14:sldId id="2145705581"/>
            <p14:sldId id="2145705590"/>
            <p14:sldId id="2145705583"/>
            <p14:sldId id="1986356546"/>
            <p14:sldId id="1986356548"/>
            <p14:sldId id="1986356561"/>
            <p14:sldId id="1986356553"/>
            <p14:sldId id="1986356562"/>
            <p14:sldId id="1986356558"/>
            <p14:sldId id="1986355998"/>
            <p14:sldId id="2145705587"/>
            <p14:sldId id="2145705592"/>
            <p14:sldId id="2145705589"/>
            <p14:sldId id="1986356317"/>
            <p14:sldId id="1986356770"/>
            <p14:sldId id="2145705584"/>
            <p14:sldId id="214570558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B6C23A-CD5C-AD3D-50C0-41CAC5D22DB1}" name="Maxime Cambien" initials="MC" userId="S::mcambien@gulfstream-communication.fr::a1f0d8d5-88da-4fba-9148-9d1a3a185773" providerId="AD"/>
  <p188:author id="{D1C2FC6D-F42F-B738-E4CB-3C58AD77C6A7}" name="Solène Gueguen" initials="" userId="S::sgueguen@gulfstream-communication.fr::8bbd321e-0c74-4359-bf52-a30a4ede471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4E53"/>
    <a:srgbClr val="D5667A"/>
    <a:srgbClr val="DD342D"/>
    <a:srgbClr val="FCA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4"/>
    <p:restoredTop sz="94648"/>
  </p:normalViewPr>
  <p:slideViewPr>
    <p:cSldViewPr snapToGrid="0">
      <p:cViewPr varScale="1">
        <p:scale>
          <a:sx n="116" d="100"/>
          <a:sy n="116" d="100"/>
        </p:scale>
        <p:origin x="224" y="20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E2001483-5959-0159-31D2-A1D855C0FA3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80C20ED6-2F68-6E65-3A30-AAD4F55869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9792B7-5873-440B-AEA9-7E51CE21B42D}" type="datetimeFigureOut">
              <a:rPr lang="fr-FR" smtClean="0"/>
              <a:t>15/01/2024</a:t>
            </a:fld>
            <a:endParaRPr lang="fr-FR"/>
          </a:p>
        </p:txBody>
      </p:sp>
      <p:sp>
        <p:nvSpPr>
          <p:cNvPr id="4" name="Espace réservé du pied de page 3">
            <a:extLst>
              <a:ext uri="{FF2B5EF4-FFF2-40B4-BE49-F238E27FC236}">
                <a16:creationId xmlns:a16="http://schemas.microsoft.com/office/drawing/2014/main" id="{4E5D3BC7-F833-1309-C605-EE682C9A43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9ED01815-F75C-DAF9-72B9-145239BBFE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0758177-4AA2-41E0-B47A-941B62A8F3A0}" type="slidenum">
              <a:rPr lang="fr-FR" smtClean="0"/>
              <a:t>‹N°›</a:t>
            </a:fld>
            <a:endParaRPr lang="fr-FR"/>
          </a:p>
        </p:txBody>
      </p:sp>
    </p:spTree>
    <p:extLst>
      <p:ext uri="{BB962C8B-B14F-4D97-AF65-F5344CB8AC3E}">
        <p14:creationId xmlns:p14="http://schemas.microsoft.com/office/powerpoint/2010/main" val="348635826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BDD8B1-FE3A-40D0-B515-318362F9A9B6}" type="datetimeFigureOut">
              <a:rPr lang="fr-FR" smtClean="0"/>
              <a:t>15/01/2024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7A127F-CB56-4988-89F6-5F1459EE5679}" type="slidenum">
              <a:rPr lang="fr-FR" smtClean="0"/>
              <a:t>‹N°›</a:t>
            </a:fld>
            <a:endParaRPr lang="fr-FR"/>
          </a:p>
        </p:txBody>
      </p:sp>
    </p:spTree>
    <p:extLst>
      <p:ext uri="{BB962C8B-B14F-4D97-AF65-F5344CB8AC3E}">
        <p14:creationId xmlns:p14="http://schemas.microsoft.com/office/powerpoint/2010/main" val="1590149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a:p>
            <a:endParaRPr lang="fr-F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p>
        </p:txBody>
      </p:sp>
      <p:sp>
        <p:nvSpPr>
          <p:cNvPr id="4" name="Espace réservé du numéro de diapositive 3"/>
          <p:cNvSpPr>
            <a:spLocks noGrp="1"/>
          </p:cNvSpPr>
          <p:nvPr>
            <p:ph type="sldNum" sz="quarter" idx="5"/>
          </p:nvPr>
        </p:nvSpPr>
        <p:spPr/>
        <p:txBody>
          <a:bodyPr/>
          <a:lstStyle/>
          <a:p>
            <a:fld id="{FE663D2B-1FFA-4850-9BB1-415006A91886}" type="slidenum">
              <a:rPr lang="fr-FR" smtClean="0"/>
              <a:t>9</a:t>
            </a:fld>
            <a:endParaRPr lang="fr-FR"/>
          </a:p>
        </p:txBody>
      </p:sp>
    </p:spTree>
    <p:extLst>
      <p:ext uri="{BB962C8B-B14F-4D97-AF65-F5344CB8AC3E}">
        <p14:creationId xmlns:p14="http://schemas.microsoft.com/office/powerpoint/2010/main" val="3311718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a:p>
            <a:endParaRPr lang="fr-F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p>
        </p:txBody>
      </p:sp>
      <p:sp>
        <p:nvSpPr>
          <p:cNvPr id="4" name="Espace réservé du numéro de diapositive 3"/>
          <p:cNvSpPr>
            <a:spLocks noGrp="1"/>
          </p:cNvSpPr>
          <p:nvPr>
            <p:ph type="sldNum" sz="quarter" idx="5"/>
          </p:nvPr>
        </p:nvSpPr>
        <p:spPr/>
        <p:txBody>
          <a:bodyPr/>
          <a:lstStyle/>
          <a:p>
            <a:fld id="{FE663D2B-1FFA-4850-9BB1-415006A91886}" type="slidenum">
              <a:rPr lang="fr-FR" smtClean="0"/>
              <a:t>10</a:t>
            </a:fld>
            <a:endParaRPr lang="fr-FR"/>
          </a:p>
        </p:txBody>
      </p:sp>
    </p:spTree>
    <p:extLst>
      <p:ext uri="{BB962C8B-B14F-4D97-AF65-F5344CB8AC3E}">
        <p14:creationId xmlns:p14="http://schemas.microsoft.com/office/powerpoint/2010/main" val="4268500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a:p>
            <a:endParaRPr lang="fr-F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p>
        </p:txBody>
      </p:sp>
      <p:sp>
        <p:nvSpPr>
          <p:cNvPr id="4" name="Espace réservé du numéro de diapositive 3"/>
          <p:cNvSpPr>
            <a:spLocks noGrp="1"/>
          </p:cNvSpPr>
          <p:nvPr>
            <p:ph type="sldNum" sz="quarter" idx="5"/>
          </p:nvPr>
        </p:nvSpPr>
        <p:spPr/>
        <p:txBody>
          <a:bodyPr/>
          <a:lstStyle/>
          <a:p>
            <a:fld id="{FE663D2B-1FFA-4850-9BB1-415006A91886}" type="slidenum">
              <a:rPr lang="fr-FR" smtClean="0"/>
              <a:t>11</a:t>
            </a:fld>
            <a:endParaRPr lang="fr-FR"/>
          </a:p>
        </p:txBody>
      </p:sp>
    </p:spTree>
    <p:extLst>
      <p:ext uri="{BB962C8B-B14F-4D97-AF65-F5344CB8AC3E}">
        <p14:creationId xmlns:p14="http://schemas.microsoft.com/office/powerpoint/2010/main" val="945699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a:p>
            <a:endParaRPr lang="fr-F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cs typeface="Calibri"/>
            </a:endParaRPr>
          </a:p>
          <a:p>
            <a:endParaRPr lang="fr-FR"/>
          </a:p>
        </p:txBody>
      </p:sp>
      <p:sp>
        <p:nvSpPr>
          <p:cNvPr id="4" name="Espace réservé du numéro de diapositive 3"/>
          <p:cNvSpPr>
            <a:spLocks noGrp="1"/>
          </p:cNvSpPr>
          <p:nvPr>
            <p:ph type="sldNum" sz="quarter" idx="5"/>
          </p:nvPr>
        </p:nvSpPr>
        <p:spPr/>
        <p:txBody>
          <a:bodyPr/>
          <a:lstStyle/>
          <a:p>
            <a:fld id="{FE663D2B-1FFA-4850-9BB1-415006A91886}" type="slidenum">
              <a:rPr lang="fr-FR" smtClean="0"/>
              <a:t>12</a:t>
            </a:fld>
            <a:endParaRPr lang="fr-FR"/>
          </a:p>
        </p:txBody>
      </p:sp>
    </p:spTree>
    <p:extLst>
      <p:ext uri="{BB962C8B-B14F-4D97-AF65-F5344CB8AC3E}">
        <p14:creationId xmlns:p14="http://schemas.microsoft.com/office/powerpoint/2010/main" val="2766957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a:p>
            <a:endParaRPr lang="fr-F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cs typeface="Calibri"/>
            </a:endParaRPr>
          </a:p>
          <a:p>
            <a:endParaRPr lang="fr-FR"/>
          </a:p>
        </p:txBody>
      </p:sp>
      <p:sp>
        <p:nvSpPr>
          <p:cNvPr id="4" name="Espace réservé du numéro de diapositive 3"/>
          <p:cNvSpPr>
            <a:spLocks noGrp="1"/>
          </p:cNvSpPr>
          <p:nvPr>
            <p:ph type="sldNum" sz="quarter" idx="5"/>
          </p:nvPr>
        </p:nvSpPr>
        <p:spPr/>
        <p:txBody>
          <a:bodyPr/>
          <a:lstStyle/>
          <a:p>
            <a:fld id="{FE663D2B-1FFA-4850-9BB1-415006A91886}" type="slidenum">
              <a:rPr lang="fr-FR" smtClean="0"/>
              <a:t>13</a:t>
            </a:fld>
            <a:endParaRPr lang="fr-FR"/>
          </a:p>
        </p:txBody>
      </p:sp>
    </p:spTree>
    <p:extLst>
      <p:ext uri="{BB962C8B-B14F-4D97-AF65-F5344CB8AC3E}">
        <p14:creationId xmlns:p14="http://schemas.microsoft.com/office/powerpoint/2010/main" val="1001903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a:p>
            <a:endParaRPr lang="fr-FR"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p>
        </p:txBody>
      </p:sp>
      <p:sp>
        <p:nvSpPr>
          <p:cNvPr id="4" name="Espace réservé du numéro de diapositive 3"/>
          <p:cNvSpPr>
            <a:spLocks noGrp="1"/>
          </p:cNvSpPr>
          <p:nvPr>
            <p:ph type="sldNum" sz="quarter" idx="5"/>
          </p:nvPr>
        </p:nvSpPr>
        <p:spPr/>
        <p:txBody>
          <a:bodyPr/>
          <a:lstStyle/>
          <a:p>
            <a:fld id="{FE663D2B-1FFA-4850-9BB1-415006A91886}" type="slidenum">
              <a:rPr lang="fr-FR" smtClean="0"/>
              <a:t>14</a:t>
            </a:fld>
            <a:endParaRPr lang="fr-FR"/>
          </a:p>
        </p:txBody>
      </p:sp>
    </p:spTree>
    <p:extLst>
      <p:ext uri="{BB962C8B-B14F-4D97-AF65-F5344CB8AC3E}">
        <p14:creationId xmlns:p14="http://schemas.microsoft.com/office/powerpoint/2010/main" val="2586229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E663D2B-1FFA-4850-9BB1-415006A91886}" type="slidenum">
              <a:rPr lang="fr-FR" smtClean="0"/>
              <a:t>15</a:t>
            </a:fld>
            <a:endParaRPr lang="fr-FR"/>
          </a:p>
        </p:txBody>
      </p:sp>
    </p:spTree>
    <p:extLst>
      <p:ext uri="{BB962C8B-B14F-4D97-AF65-F5344CB8AC3E}">
        <p14:creationId xmlns:p14="http://schemas.microsoft.com/office/powerpoint/2010/main" val="26686136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ENERIQUE">
    <p:spTree>
      <p:nvGrpSpPr>
        <p:cNvPr id="1" name=""/>
        <p:cNvGrpSpPr/>
        <p:nvPr/>
      </p:nvGrpSpPr>
      <p:grpSpPr>
        <a:xfrm>
          <a:off x="0" y="0"/>
          <a:ext cx="0" cy="0"/>
          <a:chOff x="0" y="0"/>
          <a:chExt cx="0" cy="0"/>
        </a:xfrm>
      </p:grpSpPr>
      <p:pic>
        <p:nvPicPr>
          <p:cNvPr id="7" name="bg object 16">
            <a:extLst>
              <a:ext uri="{FF2B5EF4-FFF2-40B4-BE49-F238E27FC236}">
                <a16:creationId xmlns:a16="http://schemas.microsoft.com/office/drawing/2014/main" id="{D9DD48DB-AA1D-C561-E75A-B3CD5DEC2FE7}"/>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Graphique 4">
            <a:extLst>
              <a:ext uri="{FF2B5EF4-FFF2-40B4-BE49-F238E27FC236}">
                <a16:creationId xmlns:a16="http://schemas.microsoft.com/office/drawing/2014/main" id="{77BE001F-C018-BD98-CB6F-DD801B16BA24}"/>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768473" y="2852936"/>
            <a:ext cx="6655054" cy="1152128"/>
          </a:xfrm>
          <a:prstGeom prst="rect">
            <a:avLst/>
          </a:prstGeom>
        </p:spPr>
      </p:pic>
    </p:spTree>
    <p:extLst>
      <p:ext uri="{BB962C8B-B14F-4D97-AF65-F5344CB8AC3E}">
        <p14:creationId xmlns:p14="http://schemas.microsoft.com/office/powerpoint/2010/main" val="1397175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pic>
        <p:nvPicPr>
          <p:cNvPr id="16" name="bg object 16">
            <a:extLst>
              <a:ext uri="{FF2B5EF4-FFF2-40B4-BE49-F238E27FC236}">
                <a16:creationId xmlns:a16="http://schemas.microsoft.com/office/drawing/2014/main" id="{25B5C192-35D0-C500-82B0-EA830ED0A43A}"/>
              </a:ext>
            </a:extLst>
          </p:cNvPr>
          <p:cNvPicPr>
            <a:picLocks/>
          </p:cNvPicPr>
          <p:nvPr userDrawn="1"/>
        </p:nvPicPr>
        <p:blipFill rotWithShape="1">
          <a:blip r:embed="rId2" cstate="screen">
            <a:extLst>
              <a:ext uri="{28A0092B-C50C-407E-A947-70E740481C1C}">
                <a14:useLocalDpi xmlns:a14="http://schemas.microsoft.com/office/drawing/2010/main"/>
              </a:ext>
            </a:extLst>
          </a:blip>
          <a:srcRect l="1682" r="1682"/>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DE1BFFC7-B631-436B-52EC-683F8896CB37}"/>
              </a:ext>
            </a:extLst>
          </p:cNvPr>
          <p:cNvSpPr>
            <a:spLocks/>
          </p:cNvSpPr>
          <p:nvPr userDrawn="1"/>
        </p:nvSpPr>
        <p:spPr>
          <a:xfrm>
            <a:off x="84000" y="81000"/>
            <a:ext cx="12007152" cy="669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Espace réservé pour une image  63">
            <a:extLst>
              <a:ext uri="{FF2B5EF4-FFF2-40B4-BE49-F238E27FC236}">
                <a16:creationId xmlns:a16="http://schemas.microsoft.com/office/drawing/2014/main" id="{5A29EEA8-1701-0650-E5BB-8A5BDF306174}"/>
              </a:ext>
            </a:extLst>
          </p:cNvPr>
          <p:cNvSpPr>
            <a:spLocks noGrp="1"/>
          </p:cNvSpPr>
          <p:nvPr>
            <p:ph type="pic" sz="quarter" idx="15"/>
          </p:nvPr>
        </p:nvSpPr>
        <p:spPr>
          <a:xfrm>
            <a:off x="8088763" y="81000"/>
            <a:ext cx="4002386" cy="6696000"/>
          </a:xfrm>
          <a:custGeom>
            <a:avLst/>
            <a:gdLst>
              <a:gd name="connsiteX0" fmla="*/ 3 w 4002386"/>
              <a:gd name="connsiteY0" fmla="*/ 0 h 6696000"/>
              <a:gd name="connsiteX1" fmla="*/ 4002386 w 4002386"/>
              <a:gd name="connsiteY1" fmla="*/ 0 h 6696000"/>
              <a:gd name="connsiteX2" fmla="*/ 4002386 w 4002386"/>
              <a:gd name="connsiteY2" fmla="*/ 3348000 h 6696000"/>
              <a:gd name="connsiteX3" fmla="*/ 4002383 w 4002386"/>
              <a:gd name="connsiteY3" fmla="*/ 3348000 h 6696000"/>
              <a:gd name="connsiteX4" fmla="*/ 4002383 w 4002386"/>
              <a:gd name="connsiteY4" fmla="*/ 6310275 h 6696000"/>
              <a:gd name="connsiteX5" fmla="*/ 3609649 w 4002386"/>
              <a:gd name="connsiteY5" fmla="*/ 6310275 h 6696000"/>
              <a:gd name="connsiteX6" fmla="*/ 3609649 w 4002386"/>
              <a:gd name="connsiteY6" fmla="*/ 6696000 h 6696000"/>
              <a:gd name="connsiteX7" fmla="*/ 0 w 4002386"/>
              <a:gd name="connsiteY7" fmla="*/ 6696000 h 6696000"/>
              <a:gd name="connsiteX8" fmla="*/ 0 w 4002386"/>
              <a:gd name="connsiteY8" fmla="*/ 3348000 h 6696000"/>
              <a:gd name="connsiteX9" fmla="*/ 3 w 4002386"/>
              <a:gd name="connsiteY9" fmla="*/ 3348000 h 66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2386" h="6696000">
                <a:moveTo>
                  <a:pt x="3" y="0"/>
                </a:moveTo>
                <a:lnTo>
                  <a:pt x="4002386" y="0"/>
                </a:lnTo>
                <a:lnTo>
                  <a:pt x="4002386" y="3348000"/>
                </a:lnTo>
                <a:lnTo>
                  <a:pt x="4002383" y="3348000"/>
                </a:lnTo>
                <a:lnTo>
                  <a:pt x="4002383" y="6310275"/>
                </a:lnTo>
                <a:lnTo>
                  <a:pt x="3609649" y="6310275"/>
                </a:lnTo>
                <a:lnTo>
                  <a:pt x="3609649" y="6696000"/>
                </a:lnTo>
                <a:lnTo>
                  <a:pt x="0" y="6696000"/>
                </a:lnTo>
                <a:lnTo>
                  <a:pt x="0" y="3348000"/>
                </a:lnTo>
                <a:lnTo>
                  <a:pt x="3" y="3348000"/>
                </a:lnTo>
                <a:close/>
              </a:path>
            </a:pathLst>
          </a:custGeom>
        </p:spPr>
        <p:txBody>
          <a:bodyPr wrap="square" anchor="ctr">
            <a:noAutofit/>
          </a:bodyPr>
          <a:lstStyle>
            <a:lvl1pPr algn="ctr">
              <a:defRPr>
                <a:solidFill>
                  <a:schemeClr val="bg1"/>
                </a:solidFill>
              </a:defRPr>
            </a:lvl1pPr>
          </a:lstStyle>
          <a:p>
            <a:endParaRPr lang="fr-FR"/>
          </a:p>
        </p:txBody>
      </p:sp>
      <p:sp>
        <p:nvSpPr>
          <p:cNvPr id="63" name="Espace réservé pour une image  62">
            <a:extLst>
              <a:ext uri="{FF2B5EF4-FFF2-40B4-BE49-F238E27FC236}">
                <a16:creationId xmlns:a16="http://schemas.microsoft.com/office/drawing/2014/main" id="{08B4F513-7E99-F754-0DA9-DC782242A2B0}"/>
              </a:ext>
            </a:extLst>
          </p:cNvPr>
          <p:cNvSpPr>
            <a:spLocks noGrp="1"/>
          </p:cNvSpPr>
          <p:nvPr>
            <p:ph type="pic" sz="quarter" idx="14"/>
          </p:nvPr>
        </p:nvSpPr>
        <p:spPr>
          <a:xfrm>
            <a:off x="4086383" y="81000"/>
            <a:ext cx="4002383" cy="6696000"/>
          </a:xfrm>
          <a:custGeom>
            <a:avLst/>
            <a:gdLst>
              <a:gd name="connsiteX0" fmla="*/ 0 w 4002383"/>
              <a:gd name="connsiteY0" fmla="*/ 0 h 6696000"/>
              <a:gd name="connsiteX1" fmla="*/ 4002383 w 4002383"/>
              <a:gd name="connsiteY1" fmla="*/ 0 h 6696000"/>
              <a:gd name="connsiteX2" fmla="*/ 4002383 w 4002383"/>
              <a:gd name="connsiteY2" fmla="*/ 3348000 h 6696000"/>
              <a:gd name="connsiteX3" fmla="*/ 4002383 w 4002383"/>
              <a:gd name="connsiteY3" fmla="*/ 6696000 h 6696000"/>
              <a:gd name="connsiteX4" fmla="*/ 0 w 4002383"/>
              <a:gd name="connsiteY4" fmla="*/ 6696000 h 6696000"/>
              <a:gd name="connsiteX5" fmla="*/ 0 w 4002383"/>
              <a:gd name="connsiteY5" fmla="*/ 3348000 h 66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2383" h="6696000">
                <a:moveTo>
                  <a:pt x="0" y="0"/>
                </a:moveTo>
                <a:lnTo>
                  <a:pt x="4002383" y="0"/>
                </a:lnTo>
                <a:lnTo>
                  <a:pt x="4002383" y="3348000"/>
                </a:lnTo>
                <a:lnTo>
                  <a:pt x="4002383" y="6696000"/>
                </a:lnTo>
                <a:lnTo>
                  <a:pt x="0" y="6696000"/>
                </a:lnTo>
                <a:lnTo>
                  <a:pt x="0" y="3348000"/>
                </a:lnTo>
                <a:close/>
              </a:path>
            </a:pathLst>
          </a:custGeom>
        </p:spPr>
        <p:txBody>
          <a:bodyPr wrap="square" anchor="ctr">
            <a:noAutofit/>
          </a:bodyPr>
          <a:lstStyle>
            <a:lvl1pPr algn="ctr">
              <a:defRPr>
                <a:solidFill>
                  <a:schemeClr val="bg1"/>
                </a:solidFill>
              </a:defRPr>
            </a:lvl1pPr>
          </a:lstStyle>
          <a:p>
            <a:endParaRPr lang="fr-FR"/>
          </a:p>
        </p:txBody>
      </p:sp>
      <p:sp>
        <p:nvSpPr>
          <p:cNvPr id="20" name="Rectangle 19">
            <a:extLst>
              <a:ext uri="{FF2B5EF4-FFF2-40B4-BE49-F238E27FC236}">
                <a16:creationId xmlns:a16="http://schemas.microsoft.com/office/drawing/2014/main" id="{C3252869-4688-95E2-A620-E311F5CBF67B}"/>
              </a:ext>
            </a:extLst>
          </p:cNvPr>
          <p:cNvSpPr/>
          <p:nvPr userDrawn="1"/>
        </p:nvSpPr>
        <p:spPr>
          <a:xfrm>
            <a:off x="11698413" y="6391275"/>
            <a:ext cx="493587" cy="4667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a:extLst>
              <a:ext uri="{FF2B5EF4-FFF2-40B4-BE49-F238E27FC236}">
                <a16:creationId xmlns:a16="http://schemas.microsoft.com/office/drawing/2014/main" id="{816DD8C7-DD5E-FC0C-428A-416C95416324}"/>
              </a:ext>
            </a:extLst>
          </p:cNvPr>
          <p:cNvGrpSpPr/>
          <p:nvPr userDrawn="1"/>
        </p:nvGrpSpPr>
        <p:grpSpPr>
          <a:xfrm>
            <a:off x="11799261" y="6516279"/>
            <a:ext cx="291889" cy="216718"/>
            <a:chOff x="1904901" y="4722746"/>
            <a:chExt cx="527265" cy="391477"/>
          </a:xfrm>
          <a:solidFill>
            <a:schemeClr val="bg1"/>
          </a:solidFill>
        </p:grpSpPr>
        <p:sp>
          <p:nvSpPr>
            <p:cNvPr id="22" name="Forme libre : forme 21">
              <a:extLst>
                <a:ext uri="{FF2B5EF4-FFF2-40B4-BE49-F238E27FC236}">
                  <a16:creationId xmlns:a16="http://schemas.microsoft.com/office/drawing/2014/main" id="{255228D7-0665-E411-81FC-FE7E7DE2AF74}"/>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EA1A42B5-D2CD-C6AD-B422-63764F25CB52}"/>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sp>
        <p:nvSpPr>
          <p:cNvPr id="62" name="Espace réservé pour une image  61">
            <a:extLst>
              <a:ext uri="{FF2B5EF4-FFF2-40B4-BE49-F238E27FC236}">
                <a16:creationId xmlns:a16="http://schemas.microsoft.com/office/drawing/2014/main" id="{9D99EC9A-9604-E15A-6195-A99487AD5B53}"/>
              </a:ext>
            </a:extLst>
          </p:cNvPr>
          <p:cNvSpPr>
            <a:spLocks noGrp="1"/>
          </p:cNvSpPr>
          <p:nvPr>
            <p:ph type="pic" sz="quarter" idx="13"/>
          </p:nvPr>
        </p:nvSpPr>
        <p:spPr>
          <a:xfrm>
            <a:off x="84000" y="81000"/>
            <a:ext cx="4002383" cy="6696000"/>
          </a:xfrm>
          <a:custGeom>
            <a:avLst/>
            <a:gdLst>
              <a:gd name="connsiteX0" fmla="*/ 0 w 4002383"/>
              <a:gd name="connsiteY0" fmla="*/ 0 h 6696000"/>
              <a:gd name="connsiteX1" fmla="*/ 4002383 w 4002383"/>
              <a:gd name="connsiteY1" fmla="*/ 0 h 6696000"/>
              <a:gd name="connsiteX2" fmla="*/ 4002383 w 4002383"/>
              <a:gd name="connsiteY2" fmla="*/ 3348000 h 6696000"/>
              <a:gd name="connsiteX3" fmla="*/ 4002383 w 4002383"/>
              <a:gd name="connsiteY3" fmla="*/ 6696000 h 6696000"/>
              <a:gd name="connsiteX4" fmla="*/ 0 w 4002383"/>
              <a:gd name="connsiteY4" fmla="*/ 6696000 h 6696000"/>
              <a:gd name="connsiteX5" fmla="*/ 0 w 4002383"/>
              <a:gd name="connsiteY5" fmla="*/ 3348000 h 66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2383" h="6696000">
                <a:moveTo>
                  <a:pt x="0" y="0"/>
                </a:moveTo>
                <a:lnTo>
                  <a:pt x="4002383" y="0"/>
                </a:lnTo>
                <a:lnTo>
                  <a:pt x="4002383" y="3348000"/>
                </a:lnTo>
                <a:lnTo>
                  <a:pt x="4002383" y="6696000"/>
                </a:lnTo>
                <a:lnTo>
                  <a:pt x="0" y="6696000"/>
                </a:lnTo>
                <a:lnTo>
                  <a:pt x="0" y="3348000"/>
                </a:lnTo>
                <a:close/>
              </a:path>
            </a:pathLst>
          </a:custGeom>
        </p:spPr>
        <p:txBody>
          <a:bodyPr wrap="square" anchor="ctr">
            <a:noAutofit/>
          </a:bodyPr>
          <a:lstStyle>
            <a:lvl1pPr algn="ctr">
              <a:defRPr>
                <a:solidFill>
                  <a:schemeClr val="bg1"/>
                </a:solidFill>
              </a:defRPr>
            </a:lvl1pPr>
          </a:lstStyle>
          <a:p>
            <a:endParaRPr lang="fr-FR"/>
          </a:p>
        </p:txBody>
      </p:sp>
      <p:sp>
        <p:nvSpPr>
          <p:cNvPr id="56" name="Espace réservé du texte 55">
            <a:extLst>
              <a:ext uri="{FF2B5EF4-FFF2-40B4-BE49-F238E27FC236}">
                <a16:creationId xmlns:a16="http://schemas.microsoft.com/office/drawing/2014/main" id="{83E275A5-CAAA-FC12-6A38-17AAE8E834C5}"/>
              </a:ext>
            </a:extLst>
          </p:cNvPr>
          <p:cNvSpPr>
            <a:spLocks noGrp="1"/>
          </p:cNvSpPr>
          <p:nvPr>
            <p:ph type="body" sz="quarter" idx="19" hasCustomPrompt="1"/>
          </p:nvPr>
        </p:nvSpPr>
        <p:spPr>
          <a:xfrm>
            <a:off x="503501" y="3010694"/>
            <a:ext cx="3163382" cy="836612"/>
          </a:xfrm>
        </p:spPr>
        <p:txBody>
          <a:bodyPr anchor="ctr"/>
          <a:lstStyle>
            <a:lvl1pPr algn="ctr">
              <a:defRPr sz="20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Titre vignette</a:t>
            </a:r>
          </a:p>
        </p:txBody>
      </p:sp>
      <p:sp>
        <p:nvSpPr>
          <p:cNvPr id="57" name="Espace réservé du texte 55">
            <a:extLst>
              <a:ext uri="{FF2B5EF4-FFF2-40B4-BE49-F238E27FC236}">
                <a16:creationId xmlns:a16="http://schemas.microsoft.com/office/drawing/2014/main" id="{03D00D41-9F20-C195-11FA-9AF944BC9909}"/>
              </a:ext>
            </a:extLst>
          </p:cNvPr>
          <p:cNvSpPr>
            <a:spLocks noGrp="1"/>
          </p:cNvSpPr>
          <p:nvPr>
            <p:ph type="body" sz="quarter" idx="20" hasCustomPrompt="1"/>
          </p:nvPr>
        </p:nvSpPr>
        <p:spPr>
          <a:xfrm>
            <a:off x="4505884" y="3010694"/>
            <a:ext cx="3163382" cy="836612"/>
          </a:xfrm>
        </p:spPr>
        <p:txBody>
          <a:bodyPr anchor="ctr"/>
          <a:lstStyle>
            <a:lvl1pPr algn="ctr">
              <a:defRPr sz="20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Titre vignette</a:t>
            </a:r>
          </a:p>
        </p:txBody>
      </p:sp>
      <p:sp>
        <p:nvSpPr>
          <p:cNvPr id="58" name="Espace réservé du texte 55">
            <a:extLst>
              <a:ext uri="{FF2B5EF4-FFF2-40B4-BE49-F238E27FC236}">
                <a16:creationId xmlns:a16="http://schemas.microsoft.com/office/drawing/2014/main" id="{C00633E9-51BC-33C7-2434-92FA5319D6BB}"/>
              </a:ext>
            </a:extLst>
          </p:cNvPr>
          <p:cNvSpPr>
            <a:spLocks noGrp="1"/>
          </p:cNvSpPr>
          <p:nvPr>
            <p:ph type="body" sz="quarter" idx="21" hasCustomPrompt="1"/>
          </p:nvPr>
        </p:nvSpPr>
        <p:spPr>
          <a:xfrm>
            <a:off x="8508268" y="3010694"/>
            <a:ext cx="3163382" cy="836612"/>
          </a:xfrm>
        </p:spPr>
        <p:txBody>
          <a:bodyPr anchor="ctr"/>
          <a:lstStyle>
            <a:lvl1pPr algn="ctr">
              <a:defRPr sz="20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Titre vignette</a:t>
            </a:r>
          </a:p>
        </p:txBody>
      </p:sp>
      <p:sp>
        <p:nvSpPr>
          <p:cNvPr id="67" name="Espace réservé du pied de page 4">
            <a:extLst>
              <a:ext uri="{FF2B5EF4-FFF2-40B4-BE49-F238E27FC236}">
                <a16:creationId xmlns:a16="http://schemas.microsoft.com/office/drawing/2014/main" id="{138809FB-A2A0-C33F-6D17-D72BDD9130D5}"/>
              </a:ext>
            </a:extLst>
          </p:cNvPr>
          <p:cNvSpPr>
            <a:spLocks noGrp="1"/>
          </p:cNvSpPr>
          <p:nvPr>
            <p:ph type="ftr" sz="quarter" idx="11"/>
          </p:nvPr>
        </p:nvSpPr>
        <p:spPr>
          <a:xfrm>
            <a:off x="1123630" y="6516279"/>
            <a:ext cx="1609415" cy="138499"/>
          </a:xfrm>
          <a:prstGeom prst="rect">
            <a:avLst/>
          </a:prstGeom>
        </p:spPr>
        <p:txBody>
          <a:bodyPr/>
          <a:lstStyle>
            <a:lvl1pPr algn="l">
              <a:defRPr sz="900">
                <a:solidFill>
                  <a:schemeClr val="bg1"/>
                </a:solidFill>
              </a:defRPr>
            </a:lvl1pPr>
          </a:lstStyle>
          <a:p>
            <a:r>
              <a:rPr lang="fr-FR"/>
              <a:t>Gulfstream agency masque</a:t>
            </a:r>
          </a:p>
        </p:txBody>
      </p:sp>
      <p:sp>
        <p:nvSpPr>
          <p:cNvPr id="68" name="Espace réservé du numéro de diapositive 3">
            <a:extLst>
              <a:ext uri="{FF2B5EF4-FFF2-40B4-BE49-F238E27FC236}">
                <a16:creationId xmlns:a16="http://schemas.microsoft.com/office/drawing/2014/main" id="{DD09EF62-E96B-EF40-E812-29613BA63035}"/>
              </a:ext>
            </a:extLst>
          </p:cNvPr>
          <p:cNvSpPr>
            <a:spLocks noGrp="1"/>
          </p:cNvSpPr>
          <p:nvPr>
            <p:ph type="sldNum" sz="quarter" idx="12"/>
          </p:nvPr>
        </p:nvSpPr>
        <p:spPr>
          <a:xfrm>
            <a:off x="766763" y="6516279"/>
            <a:ext cx="208390" cy="138499"/>
          </a:xfrm>
          <a:prstGeom prst="rect">
            <a:avLst/>
          </a:prstGeom>
        </p:spPr>
        <p:txBody>
          <a:bodyPr/>
          <a:lstStyle>
            <a:lvl1pPr algn="l">
              <a:defRPr sz="900">
                <a:solidFill>
                  <a:schemeClr val="bg1"/>
                </a:solidFill>
                <a:latin typeface="Poppins SemiBold" panose="00000700000000000000" pitchFamily="2" charset="0"/>
                <a:cs typeface="Poppins SemiBold" panose="00000700000000000000" pitchFamily="2" charset="0"/>
              </a:defRPr>
            </a:lvl1pPr>
          </a:lstStyle>
          <a:p>
            <a:fld id="{59B38847-19AB-424A-B593-1FDE882674B3}" type="slidenum">
              <a:rPr lang="fr-FR" smtClean="0"/>
              <a:pPr/>
              <a:t>‹N°›</a:t>
            </a:fld>
            <a:endParaRPr lang="fr-FR"/>
          </a:p>
        </p:txBody>
      </p:sp>
    </p:spTree>
    <p:extLst>
      <p:ext uri="{BB962C8B-B14F-4D97-AF65-F5344CB8AC3E}">
        <p14:creationId xmlns:p14="http://schemas.microsoft.com/office/powerpoint/2010/main" val="882467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pic>
        <p:nvPicPr>
          <p:cNvPr id="16" name="bg object 16">
            <a:extLst>
              <a:ext uri="{FF2B5EF4-FFF2-40B4-BE49-F238E27FC236}">
                <a16:creationId xmlns:a16="http://schemas.microsoft.com/office/drawing/2014/main" id="{25B5C192-35D0-C500-82B0-EA830ED0A43A}"/>
              </a:ext>
            </a:extLst>
          </p:cNvPr>
          <p:cNvPicPr>
            <a:picLocks/>
          </p:cNvPicPr>
          <p:nvPr userDrawn="1"/>
        </p:nvPicPr>
        <p:blipFill rotWithShape="1">
          <a:blip r:embed="rId2" cstate="screen">
            <a:extLst>
              <a:ext uri="{28A0092B-C50C-407E-A947-70E740481C1C}">
                <a14:useLocalDpi xmlns:a14="http://schemas.microsoft.com/office/drawing/2010/main"/>
              </a:ext>
            </a:extLst>
          </a:blip>
          <a:srcRect l="1682" r="1682"/>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DE1BFFC7-B631-436B-52EC-683F8896CB37}"/>
              </a:ext>
            </a:extLst>
          </p:cNvPr>
          <p:cNvSpPr>
            <a:spLocks/>
          </p:cNvSpPr>
          <p:nvPr userDrawn="1"/>
        </p:nvSpPr>
        <p:spPr>
          <a:xfrm>
            <a:off x="84000" y="81000"/>
            <a:ext cx="12007152" cy="669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space réservé pour une image  52">
            <a:extLst>
              <a:ext uri="{FF2B5EF4-FFF2-40B4-BE49-F238E27FC236}">
                <a16:creationId xmlns:a16="http://schemas.microsoft.com/office/drawing/2014/main" id="{6DD266A8-5965-B668-9168-298836344BD8}"/>
              </a:ext>
            </a:extLst>
          </p:cNvPr>
          <p:cNvSpPr>
            <a:spLocks noGrp="1"/>
          </p:cNvSpPr>
          <p:nvPr>
            <p:ph type="pic" sz="quarter" idx="16"/>
          </p:nvPr>
        </p:nvSpPr>
        <p:spPr>
          <a:xfrm>
            <a:off x="9089363" y="81000"/>
            <a:ext cx="3001788" cy="6696000"/>
          </a:xfrm>
          <a:custGeom>
            <a:avLst/>
            <a:gdLst>
              <a:gd name="connsiteX0" fmla="*/ 0 w 3001788"/>
              <a:gd name="connsiteY0" fmla="*/ 0 h 6696000"/>
              <a:gd name="connsiteX1" fmla="*/ 3001788 w 3001788"/>
              <a:gd name="connsiteY1" fmla="*/ 0 h 6696000"/>
              <a:gd name="connsiteX2" fmla="*/ 3001788 w 3001788"/>
              <a:gd name="connsiteY2" fmla="*/ 3348000 h 6696000"/>
              <a:gd name="connsiteX3" fmla="*/ 3001788 w 3001788"/>
              <a:gd name="connsiteY3" fmla="*/ 6310275 h 6696000"/>
              <a:gd name="connsiteX4" fmla="*/ 2609050 w 3001788"/>
              <a:gd name="connsiteY4" fmla="*/ 6310275 h 6696000"/>
              <a:gd name="connsiteX5" fmla="*/ 2609050 w 3001788"/>
              <a:gd name="connsiteY5" fmla="*/ 6696000 h 6696000"/>
              <a:gd name="connsiteX6" fmla="*/ 0 w 3001788"/>
              <a:gd name="connsiteY6" fmla="*/ 6696000 h 6696000"/>
              <a:gd name="connsiteX7" fmla="*/ 0 w 3001788"/>
              <a:gd name="connsiteY7" fmla="*/ 3348000 h 66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1788" h="6696000">
                <a:moveTo>
                  <a:pt x="0" y="0"/>
                </a:moveTo>
                <a:lnTo>
                  <a:pt x="3001788" y="0"/>
                </a:lnTo>
                <a:lnTo>
                  <a:pt x="3001788" y="3348000"/>
                </a:lnTo>
                <a:lnTo>
                  <a:pt x="3001788" y="6310275"/>
                </a:lnTo>
                <a:lnTo>
                  <a:pt x="2609050" y="6310275"/>
                </a:lnTo>
                <a:lnTo>
                  <a:pt x="2609050" y="6696000"/>
                </a:lnTo>
                <a:lnTo>
                  <a:pt x="0" y="6696000"/>
                </a:lnTo>
                <a:lnTo>
                  <a:pt x="0" y="3348000"/>
                </a:lnTo>
                <a:close/>
              </a:path>
            </a:pathLst>
          </a:custGeom>
        </p:spPr>
        <p:txBody>
          <a:bodyPr wrap="square" anchor="ctr">
            <a:noAutofit/>
          </a:bodyPr>
          <a:lstStyle>
            <a:lvl1pPr algn="ctr">
              <a:defRPr>
                <a:solidFill>
                  <a:schemeClr val="bg1"/>
                </a:solidFill>
              </a:defRPr>
            </a:lvl1pPr>
          </a:lstStyle>
          <a:p>
            <a:endParaRPr lang="fr-FR"/>
          </a:p>
        </p:txBody>
      </p:sp>
      <p:sp>
        <p:nvSpPr>
          <p:cNvPr id="52" name="Espace réservé pour une image  51">
            <a:extLst>
              <a:ext uri="{FF2B5EF4-FFF2-40B4-BE49-F238E27FC236}">
                <a16:creationId xmlns:a16="http://schemas.microsoft.com/office/drawing/2014/main" id="{F87977D8-1A3C-6A8A-E740-AE9B929B7B9A}"/>
              </a:ext>
            </a:extLst>
          </p:cNvPr>
          <p:cNvSpPr>
            <a:spLocks noGrp="1"/>
          </p:cNvSpPr>
          <p:nvPr>
            <p:ph type="pic" sz="quarter" idx="15"/>
          </p:nvPr>
        </p:nvSpPr>
        <p:spPr>
          <a:xfrm>
            <a:off x="6087575" y="81000"/>
            <a:ext cx="3001788" cy="6696000"/>
          </a:xfrm>
          <a:custGeom>
            <a:avLst/>
            <a:gdLst>
              <a:gd name="connsiteX0" fmla="*/ 0 w 3001788"/>
              <a:gd name="connsiteY0" fmla="*/ 0 h 6696000"/>
              <a:gd name="connsiteX1" fmla="*/ 3001788 w 3001788"/>
              <a:gd name="connsiteY1" fmla="*/ 0 h 6696000"/>
              <a:gd name="connsiteX2" fmla="*/ 3001788 w 3001788"/>
              <a:gd name="connsiteY2" fmla="*/ 3348000 h 6696000"/>
              <a:gd name="connsiteX3" fmla="*/ 3001788 w 3001788"/>
              <a:gd name="connsiteY3" fmla="*/ 6696000 h 6696000"/>
              <a:gd name="connsiteX4" fmla="*/ 0 w 3001788"/>
              <a:gd name="connsiteY4" fmla="*/ 6696000 h 6696000"/>
              <a:gd name="connsiteX5" fmla="*/ 0 w 3001788"/>
              <a:gd name="connsiteY5" fmla="*/ 3348000 h 66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1788" h="6696000">
                <a:moveTo>
                  <a:pt x="0" y="0"/>
                </a:moveTo>
                <a:lnTo>
                  <a:pt x="3001788" y="0"/>
                </a:lnTo>
                <a:lnTo>
                  <a:pt x="3001788" y="3348000"/>
                </a:lnTo>
                <a:lnTo>
                  <a:pt x="3001788" y="6696000"/>
                </a:lnTo>
                <a:lnTo>
                  <a:pt x="0" y="6696000"/>
                </a:lnTo>
                <a:lnTo>
                  <a:pt x="0" y="3348000"/>
                </a:lnTo>
                <a:close/>
              </a:path>
            </a:pathLst>
          </a:custGeom>
        </p:spPr>
        <p:txBody>
          <a:bodyPr wrap="square" anchor="ctr">
            <a:noAutofit/>
          </a:bodyPr>
          <a:lstStyle>
            <a:lvl1pPr algn="ctr">
              <a:defRPr>
                <a:solidFill>
                  <a:schemeClr val="bg1"/>
                </a:solidFill>
              </a:defRPr>
            </a:lvl1pPr>
          </a:lstStyle>
          <a:p>
            <a:endParaRPr lang="fr-FR"/>
          </a:p>
        </p:txBody>
      </p:sp>
      <p:sp>
        <p:nvSpPr>
          <p:cNvPr id="51" name="Espace réservé pour une image  50">
            <a:extLst>
              <a:ext uri="{FF2B5EF4-FFF2-40B4-BE49-F238E27FC236}">
                <a16:creationId xmlns:a16="http://schemas.microsoft.com/office/drawing/2014/main" id="{E1BB5FA7-7962-0DAE-5750-AD3C90DF4D8B}"/>
              </a:ext>
            </a:extLst>
          </p:cNvPr>
          <p:cNvSpPr>
            <a:spLocks noGrp="1"/>
          </p:cNvSpPr>
          <p:nvPr>
            <p:ph type="pic" sz="quarter" idx="14"/>
          </p:nvPr>
        </p:nvSpPr>
        <p:spPr>
          <a:xfrm>
            <a:off x="3085788" y="81000"/>
            <a:ext cx="3001788" cy="6696000"/>
          </a:xfrm>
          <a:custGeom>
            <a:avLst/>
            <a:gdLst>
              <a:gd name="connsiteX0" fmla="*/ 0 w 3001788"/>
              <a:gd name="connsiteY0" fmla="*/ 0 h 6696000"/>
              <a:gd name="connsiteX1" fmla="*/ 3001788 w 3001788"/>
              <a:gd name="connsiteY1" fmla="*/ 0 h 6696000"/>
              <a:gd name="connsiteX2" fmla="*/ 3001788 w 3001788"/>
              <a:gd name="connsiteY2" fmla="*/ 3348000 h 6696000"/>
              <a:gd name="connsiteX3" fmla="*/ 3001788 w 3001788"/>
              <a:gd name="connsiteY3" fmla="*/ 6696000 h 6696000"/>
              <a:gd name="connsiteX4" fmla="*/ 0 w 3001788"/>
              <a:gd name="connsiteY4" fmla="*/ 6696000 h 6696000"/>
              <a:gd name="connsiteX5" fmla="*/ 0 w 3001788"/>
              <a:gd name="connsiteY5" fmla="*/ 3348000 h 66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1788" h="6696000">
                <a:moveTo>
                  <a:pt x="0" y="0"/>
                </a:moveTo>
                <a:lnTo>
                  <a:pt x="3001788" y="0"/>
                </a:lnTo>
                <a:lnTo>
                  <a:pt x="3001788" y="3348000"/>
                </a:lnTo>
                <a:lnTo>
                  <a:pt x="3001788" y="6696000"/>
                </a:lnTo>
                <a:lnTo>
                  <a:pt x="0" y="6696000"/>
                </a:lnTo>
                <a:lnTo>
                  <a:pt x="0" y="3348000"/>
                </a:lnTo>
                <a:close/>
              </a:path>
            </a:pathLst>
          </a:custGeom>
        </p:spPr>
        <p:txBody>
          <a:bodyPr wrap="square" anchor="ctr">
            <a:noAutofit/>
          </a:bodyPr>
          <a:lstStyle>
            <a:lvl1pPr algn="ctr">
              <a:defRPr>
                <a:solidFill>
                  <a:schemeClr val="bg1"/>
                </a:solidFill>
              </a:defRPr>
            </a:lvl1pPr>
          </a:lstStyle>
          <a:p>
            <a:endParaRPr lang="fr-FR"/>
          </a:p>
        </p:txBody>
      </p:sp>
      <p:sp>
        <p:nvSpPr>
          <p:cNvPr id="50" name="Espace réservé pour une image  49">
            <a:extLst>
              <a:ext uri="{FF2B5EF4-FFF2-40B4-BE49-F238E27FC236}">
                <a16:creationId xmlns:a16="http://schemas.microsoft.com/office/drawing/2014/main" id="{322C689D-CD52-C41B-DD2D-3ADB0D4CFD1C}"/>
              </a:ext>
            </a:extLst>
          </p:cNvPr>
          <p:cNvSpPr>
            <a:spLocks noGrp="1"/>
          </p:cNvSpPr>
          <p:nvPr>
            <p:ph type="pic" sz="quarter" idx="13"/>
          </p:nvPr>
        </p:nvSpPr>
        <p:spPr>
          <a:xfrm>
            <a:off x="84000" y="81000"/>
            <a:ext cx="3001788" cy="6696000"/>
          </a:xfrm>
          <a:custGeom>
            <a:avLst/>
            <a:gdLst>
              <a:gd name="connsiteX0" fmla="*/ 0 w 3001788"/>
              <a:gd name="connsiteY0" fmla="*/ 0 h 6696000"/>
              <a:gd name="connsiteX1" fmla="*/ 3001788 w 3001788"/>
              <a:gd name="connsiteY1" fmla="*/ 0 h 6696000"/>
              <a:gd name="connsiteX2" fmla="*/ 3001788 w 3001788"/>
              <a:gd name="connsiteY2" fmla="*/ 3348000 h 6696000"/>
              <a:gd name="connsiteX3" fmla="*/ 3001788 w 3001788"/>
              <a:gd name="connsiteY3" fmla="*/ 6696000 h 6696000"/>
              <a:gd name="connsiteX4" fmla="*/ 0 w 3001788"/>
              <a:gd name="connsiteY4" fmla="*/ 6696000 h 6696000"/>
              <a:gd name="connsiteX5" fmla="*/ 0 w 3001788"/>
              <a:gd name="connsiteY5" fmla="*/ 3348000 h 66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1788" h="6696000">
                <a:moveTo>
                  <a:pt x="0" y="0"/>
                </a:moveTo>
                <a:lnTo>
                  <a:pt x="3001788" y="0"/>
                </a:lnTo>
                <a:lnTo>
                  <a:pt x="3001788" y="3348000"/>
                </a:lnTo>
                <a:lnTo>
                  <a:pt x="3001788" y="6696000"/>
                </a:lnTo>
                <a:lnTo>
                  <a:pt x="0" y="6696000"/>
                </a:lnTo>
                <a:lnTo>
                  <a:pt x="0" y="3348000"/>
                </a:lnTo>
                <a:close/>
              </a:path>
            </a:pathLst>
          </a:custGeom>
        </p:spPr>
        <p:txBody>
          <a:bodyPr wrap="square" anchor="ctr">
            <a:noAutofit/>
          </a:bodyPr>
          <a:lstStyle>
            <a:lvl1pPr algn="ctr">
              <a:defRPr>
                <a:solidFill>
                  <a:schemeClr val="bg1"/>
                </a:solidFill>
              </a:defRPr>
            </a:lvl1pPr>
          </a:lstStyle>
          <a:p>
            <a:endParaRPr lang="fr-FR"/>
          </a:p>
        </p:txBody>
      </p:sp>
      <p:grpSp>
        <p:nvGrpSpPr>
          <p:cNvPr id="19" name="Groupe 18">
            <a:extLst>
              <a:ext uri="{FF2B5EF4-FFF2-40B4-BE49-F238E27FC236}">
                <a16:creationId xmlns:a16="http://schemas.microsoft.com/office/drawing/2014/main" id="{8F4CE5BC-D636-BF31-C4BC-B5225D0515A3}"/>
              </a:ext>
            </a:extLst>
          </p:cNvPr>
          <p:cNvGrpSpPr/>
          <p:nvPr userDrawn="1"/>
        </p:nvGrpSpPr>
        <p:grpSpPr>
          <a:xfrm>
            <a:off x="11698413" y="6391275"/>
            <a:ext cx="493587" cy="466725"/>
            <a:chOff x="0" y="0"/>
            <a:chExt cx="466725" cy="441325"/>
          </a:xfrm>
        </p:grpSpPr>
        <p:sp>
          <p:nvSpPr>
            <p:cNvPr id="20" name="Rectangle 19">
              <a:extLst>
                <a:ext uri="{FF2B5EF4-FFF2-40B4-BE49-F238E27FC236}">
                  <a16:creationId xmlns:a16="http://schemas.microsoft.com/office/drawing/2014/main" id="{C3252869-4688-95E2-A620-E311F5CBF67B}"/>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a:extLst>
                <a:ext uri="{FF2B5EF4-FFF2-40B4-BE49-F238E27FC236}">
                  <a16:creationId xmlns:a16="http://schemas.microsoft.com/office/drawing/2014/main" id="{816DD8C7-DD5E-FC0C-428A-416C95416324}"/>
                </a:ext>
              </a:extLst>
            </p:cNvPr>
            <p:cNvGrpSpPr/>
            <p:nvPr userDrawn="1"/>
          </p:nvGrpSpPr>
          <p:grpSpPr>
            <a:xfrm>
              <a:off x="95360" y="118201"/>
              <a:ext cx="276004" cy="204924"/>
              <a:chOff x="1904901" y="4722746"/>
              <a:chExt cx="527265" cy="391477"/>
            </a:xfrm>
            <a:solidFill>
              <a:schemeClr val="bg1"/>
            </a:solidFill>
          </p:grpSpPr>
          <p:sp>
            <p:nvSpPr>
              <p:cNvPr id="22" name="Forme libre : forme 21">
                <a:extLst>
                  <a:ext uri="{FF2B5EF4-FFF2-40B4-BE49-F238E27FC236}">
                    <a16:creationId xmlns:a16="http://schemas.microsoft.com/office/drawing/2014/main" id="{255228D7-0665-E411-81FC-FE7E7DE2AF74}"/>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EA1A42B5-D2CD-C6AD-B422-63764F25CB52}"/>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
        <p:nvSpPr>
          <p:cNvPr id="42" name="Espace réservé du texte 55">
            <a:extLst>
              <a:ext uri="{FF2B5EF4-FFF2-40B4-BE49-F238E27FC236}">
                <a16:creationId xmlns:a16="http://schemas.microsoft.com/office/drawing/2014/main" id="{210FBD56-1F80-F100-484F-C1DD6757BCE4}"/>
              </a:ext>
            </a:extLst>
          </p:cNvPr>
          <p:cNvSpPr>
            <a:spLocks noGrp="1"/>
          </p:cNvSpPr>
          <p:nvPr>
            <p:ph type="body" sz="quarter" idx="21" hasCustomPrompt="1"/>
          </p:nvPr>
        </p:nvSpPr>
        <p:spPr>
          <a:xfrm>
            <a:off x="476908" y="3010694"/>
            <a:ext cx="2215972" cy="836612"/>
          </a:xfrm>
        </p:spPr>
        <p:txBody>
          <a:bodyPr anchor="ctr"/>
          <a:lstStyle>
            <a:lvl1pPr algn="ctr">
              <a:defRPr sz="24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Titre vignette</a:t>
            </a:r>
          </a:p>
        </p:txBody>
      </p:sp>
      <p:sp>
        <p:nvSpPr>
          <p:cNvPr id="43" name="Espace réservé du texte 55">
            <a:extLst>
              <a:ext uri="{FF2B5EF4-FFF2-40B4-BE49-F238E27FC236}">
                <a16:creationId xmlns:a16="http://schemas.microsoft.com/office/drawing/2014/main" id="{7E98CFFC-3A9A-4C26-8027-93612C094B8C}"/>
              </a:ext>
            </a:extLst>
          </p:cNvPr>
          <p:cNvSpPr>
            <a:spLocks noGrp="1"/>
          </p:cNvSpPr>
          <p:nvPr>
            <p:ph type="body" sz="quarter" idx="22" hasCustomPrompt="1"/>
          </p:nvPr>
        </p:nvSpPr>
        <p:spPr>
          <a:xfrm>
            <a:off x="3478696" y="3010694"/>
            <a:ext cx="2215972" cy="836612"/>
          </a:xfrm>
        </p:spPr>
        <p:txBody>
          <a:bodyPr anchor="ctr"/>
          <a:lstStyle>
            <a:lvl1pPr algn="ctr">
              <a:defRPr sz="24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Titre vignette</a:t>
            </a:r>
          </a:p>
        </p:txBody>
      </p:sp>
      <p:sp>
        <p:nvSpPr>
          <p:cNvPr id="44" name="Espace réservé du texte 55">
            <a:extLst>
              <a:ext uri="{FF2B5EF4-FFF2-40B4-BE49-F238E27FC236}">
                <a16:creationId xmlns:a16="http://schemas.microsoft.com/office/drawing/2014/main" id="{0F4FC94F-82F2-EE2D-F298-E9CEC39625EF}"/>
              </a:ext>
            </a:extLst>
          </p:cNvPr>
          <p:cNvSpPr>
            <a:spLocks noGrp="1"/>
          </p:cNvSpPr>
          <p:nvPr>
            <p:ph type="body" sz="quarter" idx="23" hasCustomPrompt="1"/>
          </p:nvPr>
        </p:nvSpPr>
        <p:spPr>
          <a:xfrm>
            <a:off x="6480483" y="3010694"/>
            <a:ext cx="2215972" cy="836612"/>
          </a:xfrm>
        </p:spPr>
        <p:txBody>
          <a:bodyPr anchor="ctr"/>
          <a:lstStyle>
            <a:lvl1pPr algn="ctr">
              <a:defRPr sz="24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Titre vignette</a:t>
            </a:r>
          </a:p>
        </p:txBody>
      </p:sp>
      <p:sp>
        <p:nvSpPr>
          <p:cNvPr id="45" name="Espace réservé du texte 55">
            <a:extLst>
              <a:ext uri="{FF2B5EF4-FFF2-40B4-BE49-F238E27FC236}">
                <a16:creationId xmlns:a16="http://schemas.microsoft.com/office/drawing/2014/main" id="{3ECA4820-8C4F-D0FF-E12D-CC00AAD6DFFD}"/>
              </a:ext>
            </a:extLst>
          </p:cNvPr>
          <p:cNvSpPr>
            <a:spLocks noGrp="1"/>
          </p:cNvSpPr>
          <p:nvPr>
            <p:ph type="body" sz="quarter" idx="24" hasCustomPrompt="1"/>
          </p:nvPr>
        </p:nvSpPr>
        <p:spPr>
          <a:xfrm>
            <a:off x="9482271" y="3010694"/>
            <a:ext cx="2215972" cy="836612"/>
          </a:xfrm>
        </p:spPr>
        <p:txBody>
          <a:bodyPr anchor="ctr"/>
          <a:lstStyle>
            <a:lvl1pPr algn="ctr">
              <a:defRPr sz="24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Titre vignette</a:t>
            </a:r>
          </a:p>
        </p:txBody>
      </p:sp>
      <p:sp>
        <p:nvSpPr>
          <p:cNvPr id="56" name="Espace réservé du pied de page 4">
            <a:extLst>
              <a:ext uri="{FF2B5EF4-FFF2-40B4-BE49-F238E27FC236}">
                <a16:creationId xmlns:a16="http://schemas.microsoft.com/office/drawing/2014/main" id="{B7DA217C-49AA-E1D2-08DC-CA1537AA6C7F}"/>
              </a:ext>
            </a:extLst>
          </p:cNvPr>
          <p:cNvSpPr>
            <a:spLocks noGrp="1"/>
          </p:cNvSpPr>
          <p:nvPr>
            <p:ph type="ftr" sz="quarter" idx="11"/>
          </p:nvPr>
        </p:nvSpPr>
        <p:spPr>
          <a:xfrm>
            <a:off x="1123630" y="6516279"/>
            <a:ext cx="1609415" cy="138499"/>
          </a:xfrm>
          <a:prstGeom prst="rect">
            <a:avLst/>
          </a:prstGeom>
        </p:spPr>
        <p:txBody>
          <a:bodyPr/>
          <a:lstStyle>
            <a:lvl1pPr algn="l">
              <a:defRPr sz="900">
                <a:solidFill>
                  <a:schemeClr val="bg1"/>
                </a:solidFill>
              </a:defRPr>
            </a:lvl1pPr>
          </a:lstStyle>
          <a:p>
            <a:r>
              <a:rPr lang="fr-FR"/>
              <a:t>Gulfstream agency masque</a:t>
            </a:r>
          </a:p>
        </p:txBody>
      </p:sp>
      <p:sp>
        <p:nvSpPr>
          <p:cNvPr id="57" name="Espace réservé du numéro de diapositive 3">
            <a:extLst>
              <a:ext uri="{FF2B5EF4-FFF2-40B4-BE49-F238E27FC236}">
                <a16:creationId xmlns:a16="http://schemas.microsoft.com/office/drawing/2014/main" id="{88820100-B191-DE04-52C7-2DFDF5BA1671}"/>
              </a:ext>
            </a:extLst>
          </p:cNvPr>
          <p:cNvSpPr>
            <a:spLocks noGrp="1"/>
          </p:cNvSpPr>
          <p:nvPr>
            <p:ph type="sldNum" sz="quarter" idx="12"/>
          </p:nvPr>
        </p:nvSpPr>
        <p:spPr>
          <a:xfrm>
            <a:off x="766763" y="6516279"/>
            <a:ext cx="208390" cy="138499"/>
          </a:xfrm>
          <a:prstGeom prst="rect">
            <a:avLst/>
          </a:prstGeom>
        </p:spPr>
        <p:txBody>
          <a:bodyPr/>
          <a:lstStyle>
            <a:lvl1pPr algn="l">
              <a:defRPr sz="900">
                <a:solidFill>
                  <a:schemeClr val="bg1"/>
                </a:solidFill>
                <a:latin typeface="Poppins SemiBold" panose="00000700000000000000" pitchFamily="2" charset="0"/>
                <a:cs typeface="Poppins SemiBold" panose="00000700000000000000" pitchFamily="2" charset="0"/>
              </a:defRPr>
            </a:lvl1pPr>
          </a:lstStyle>
          <a:p>
            <a:fld id="{59B38847-19AB-424A-B593-1FDE882674B3}" type="slidenum">
              <a:rPr lang="fr-FR" smtClean="0"/>
              <a:pPr/>
              <a:t>‹N°›</a:t>
            </a:fld>
            <a:endParaRPr lang="fr-FR"/>
          </a:p>
        </p:txBody>
      </p:sp>
    </p:spTree>
    <p:extLst>
      <p:ext uri="{BB962C8B-B14F-4D97-AF65-F5344CB8AC3E}">
        <p14:creationId xmlns:p14="http://schemas.microsoft.com/office/powerpoint/2010/main" val="3012406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pic>
        <p:nvPicPr>
          <p:cNvPr id="16" name="bg object 16">
            <a:extLst>
              <a:ext uri="{FF2B5EF4-FFF2-40B4-BE49-F238E27FC236}">
                <a16:creationId xmlns:a16="http://schemas.microsoft.com/office/drawing/2014/main" id="{25B5C192-35D0-C500-82B0-EA830ED0A43A}"/>
              </a:ext>
            </a:extLst>
          </p:cNvPr>
          <p:cNvPicPr>
            <a:picLocks/>
          </p:cNvPicPr>
          <p:nvPr userDrawn="1"/>
        </p:nvPicPr>
        <p:blipFill rotWithShape="1">
          <a:blip r:embed="rId2" cstate="screen">
            <a:extLst>
              <a:ext uri="{28A0092B-C50C-407E-A947-70E740481C1C}">
                <a14:useLocalDpi xmlns:a14="http://schemas.microsoft.com/office/drawing/2010/main"/>
              </a:ext>
            </a:extLst>
          </a:blip>
          <a:srcRect l="1682" r="1682"/>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DE1BFFC7-B631-436B-52EC-683F8896CB37}"/>
              </a:ext>
            </a:extLst>
          </p:cNvPr>
          <p:cNvSpPr>
            <a:spLocks/>
          </p:cNvSpPr>
          <p:nvPr userDrawn="1"/>
        </p:nvSpPr>
        <p:spPr>
          <a:xfrm>
            <a:off x="84000" y="81000"/>
            <a:ext cx="12007152" cy="669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space réservé pour une image  53">
            <a:extLst>
              <a:ext uri="{FF2B5EF4-FFF2-40B4-BE49-F238E27FC236}">
                <a16:creationId xmlns:a16="http://schemas.microsoft.com/office/drawing/2014/main" id="{AAC303CA-9C32-B72B-B279-BD77FF2A9DDB}"/>
              </a:ext>
            </a:extLst>
          </p:cNvPr>
          <p:cNvSpPr>
            <a:spLocks noGrp="1"/>
          </p:cNvSpPr>
          <p:nvPr>
            <p:ph type="pic" sz="quarter" idx="18"/>
          </p:nvPr>
        </p:nvSpPr>
        <p:spPr>
          <a:xfrm>
            <a:off x="8088764" y="3429000"/>
            <a:ext cx="4002383" cy="3348000"/>
          </a:xfrm>
          <a:custGeom>
            <a:avLst/>
            <a:gdLst>
              <a:gd name="connsiteX0" fmla="*/ 0 w 4002383"/>
              <a:gd name="connsiteY0" fmla="*/ 0 h 3348000"/>
              <a:gd name="connsiteX1" fmla="*/ 4002383 w 4002383"/>
              <a:gd name="connsiteY1" fmla="*/ 0 h 3348000"/>
              <a:gd name="connsiteX2" fmla="*/ 4002383 w 4002383"/>
              <a:gd name="connsiteY2" fmla="*/ 2962275 h 3348000"/>
              <a:gd name="connsiteX3" fmla="*/ 3609649 w 4002383"/>
              <a:gd name="connsiteY3" fmla="*/ 2962275 h 3348000"/>
              <a:gd name="connsiteX4" fmla="*/ 3609649 w 4002383"/>
              <a:gd name="connsiteY4" fmla="*/ 3348000 h 3348000"/>
              <a:gd name="connsiteX5" fmla="*/ 0 w 4002383"/>
              <a:gd name="connsiteY5" fmla="*/ 3348000 h 33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2383" h="3348000">
                <a:moveTo>
                  <a:pt x="0" y="0"/>
                </a:moveTo>
                <a:lnTo>
                  <a:pt x="4002383" y="0"/>
                </a:lnTo>
                <a:lnTo>
                  <a:pt x="4002383" y="2962275"/>
                </a:lnTo>
                <a:lnTo>
                  <a:pt x="3609649" y="2962275"/>
                </a:lnTo>
                <a:lnTo>
                  <a:pt x="3609649" y="3348000"/>
                </a:lnTo>
                <a:lnTo>
                  <a:pt x="0" y="3348000"/>
                </a:lnTo>
                <a:close/>
              </a:path>
            </a:pathLst>
          </a:custGeom>
        </p:spPr>
        <p:txBody>
          <a:bodyPr wrap="square" anchor="ctr">
            <a:noAutofit/>
          </a:bodyPr>
          <a:lstStyle>
            <a:lvl1pPr algn="ctr">
              <a:defRPr>
                <a:solidFill>
                  <a:schemeClr val="bg1"/>
                </a:solidFill>
              </a:defRPr>
            </a:lvl1pPr>
          </a:lstStyle>
          <a:p>
            <a:endParaRPr lang="fr-FR"/>
          </a:p>
        </p:txBody>
      </p:sp>
      <p:sp>
        <p:nvSpPr>
          <p:cNvPr id="52" name="Espace réservé pour une image  51">
            <a:extLst>
              <a:ext uri="{FF2B5EF4-FFF2-40B4-BE49-F238E27FC236}">
                <a16:creationId xmlns:a16="http://schemas.microsoft.com/office/drawing/2014/main" id="{0762365E-7990-1BE1-A31C-016169AB18EC}"/>
              </a:ext>
            </a:extLst>
          </p:cNvPr>
          <p:cNvSpPr>
            <a:spLocks noGrp="1"/>
          </p:cNvSpPr>
          <p:nvPr>
            <p:ph type="pic" sz="quarter" idx="17"/>
          </p:nvPr>
        </p:nvSpPr>
        <p:spPr>
          <a:xfrm>
            <a:off x="4086383" y="3429000"/>
            <a:ext cx="4002383" cy="3348000"/>
          </a:xfrm>
          <a:custGeom>
            <a:avLst/>
            <a:gdLst>
              <a:gd name="connsiteX0" fmla="*/ 0 w 4002383"/>
              <a:gd name="connsiteY0" fmla="*/ 0 h 3348000"/>
              <a:gd name="connsiteX1" fmla="*/ 4002383 w 4002383"/>
              <a:gd name="connsiteY1" fmla="*/ 0 h 3348000"/>
              <a:gd name="connsiteX2" fmla="*/ 4002383 w 4002383"/>
              <a:gd name="connsiteY2" fmla="*/ 3348000 h 3348000"/>
              <a:gd name="connsiteX3" fmla="*/ 0 w 4002383"/>
              <a:gd name="connsiteY3" fmla="*/ 3348000 h 3348000"/>
            </a:gdLst>
            <a:ahLst/>
            <a:cxnLst>
              <a:cxn ang="0">
                <a:pos x="connsiteX0" y="connsiteY0"/>
              </a:cxn>
              <a:cxn ang="0">
                <a:pos x="connsiteX1" y="connsiteY1"/>
              </a:cxn>
              <a:cxn ang="0">
                <a:pos x="connsiteX2" y="connsiteY2"/>
              </a:cxn>
              <a:cxn ang="0">
                <a:pos x="connsiteX3" y="connsiteY3"/>
              </a:cxn>
            </a:cxnLst>
            <a:rect l="l" t="t" r="r" b="b"/>
            <a:pathLst>
              <a:path w="4002383" h="3348000">
                <a:moveTo>
                  <a:pt x="0" y="0"/>
                </a:moveTo>
                <a:lnTo>
                  <a:pt x="4002383" y="0"/>
                </a:lnTo>
                <a:lnTo>
                  <a:pt x="4002383" y="3348000"/>
                </a:lnTo>
                <a:lnTo>
                  <a:pt x="0" y="3348000"/>
                </a:lnTo>
                <a:close/>
              </a:path>
            </a:pathLst>
          </a:custGeom>
        </p:spPr>
        <p:txBody>
          <a:bodyPr wrap="square" anchor="ctr">
            <a:noAutofit/>
          </a:bodyPr>
          <a:lstStyle>
            <a:lvl1pPr algn="ctr">
              <a:defRPr>
                <a:solidFill>
                  <a:schemeClr val="bg1"/>
                </a:solidFill>
              </a:defRPr>
            </a:lvl1pPr>
          </a:lstStyle>
          <a:p>
            <a:endParaRPr lang="fr-FR"/>
          </a:p>
        </p:txBody>
      </p:sp>
      <p:sp>
        <p:nvSpPr>
          <p:cNvPr id="50" name="Espace réservé pour une image  49">
            <a:extLst>
              <a:ext uri="{FF2B5EF4-FFF2-40B4-BE49-F238E27FC236}">
                <a16:creationId xmlns:a16="http://schemas.microsoft.com/office/drawing/2014/main" id="{4B53CFE5-3CEA-9E4D-2330-92A1ACA70D5D}"/>
              </a:ext>
            </a:extLst>
          </p:cNvPr>
          <p:cNvSpPr>
            <a:spLocks noGrp="1"/>
          </p:cNvSpPr>
          <p:nvPr>
            <p:ph type="pic" sz="quarter" idx="16"/>
          </p:nvPr>
        </p:nvSpPr>
        <p:spPr>
          <a:xfrm>
            <a:off x="84000" y="3429000"/>
            <a:ext cx="4002383" cy="3348000"/>
          </a:xfrm>
          <a:custGeom>
            <a:avLst/>
            <a:gdLst>
              <a:gd name="connsiteX0" fmla="*/ 0 w 4002383"/>
              <a:gd name="connsiteY0" fmla="*/ 0 h 3348000"/>
              <a:gd name="connsiteX1" fmla="*/ 4002383 w 4002383"/>
              <a:gd name="connsiteY1" fmla="*/ 0 h 3348000"/>
              <a:gd name="connsiteX2" fmla="*/ 4002383 w 4002383"/>
              <a:gd name="connsiteY2" fmla="*/ 3348000 h 3348000"/>
              <a:gd name="connsiteX3" fmla="*/ 0 w 4002383"/>
              <a:gd name="connsiteY3" fmla="*/ 3348000 h 3348000"/>
            </a:gdLst>
            <a:ahLst/>
            <a:cxnLst>
              <a:cxn ang="0">
                <a:pos x="connsiteX0" y="connsiteY0"/>
              </a:cxn>
              <a:cxn ang="0">
                <a:pos x="connsiteX1" y="connsiteY1"/>
              </a:cxn>
              <a:cxn ang="0">
                <a:pos x="connsiteX2" y="connsiteY2"/>
              </a:cxn>
              <a:cxn ang="0">
                <a:pos x="connsiteX3" y="connsiteY3"/>
              </a:cxn>
            </a:cxnLst>
            <a:rect l="l" t="t" r="r" b="b"/>
            <a:pathLst>
              <a:path w="4002383" h="3348000">
                <a:moveTo>
                  <a:pt x="0" y="0"/>
                </a:moveTo>
                <a:lnTo>
                  <a:pt x="4002383" y="0"/>
                </a:lnTo>
                <a:lnTo>
                  <a:pt x="4002383" y="3348000"/>
                </a:lnTo>
                <a:lnTo>
                  <a:pt x="0" y="3348000"/>
                </a:lnTo>
                <a:close/>
              </a:path>
            </a:pathLst>
          </a:custGeom>
        </p:spPr>
        <p:txBody>
          <a:bodyPr wrap="square" anchor="ctr">
            <a:noAutofit/>
          </a:bodyPr>
          <a:lstStyle>
            <a:lvl1pPr algn="ctr">
              <a:defRPr>
                <a:solidFill>
                  <a:schemeClr val="bg1"/>
                </a:solidFill>
              </a:defRPr>
            </a:lvl1pPr>
          </a:lstStyle>
          <a:p>
            <a:endParaRPr lang="fr-FR"/>
          </a:p>
        </p:txBody>
      </p:sp>
      <p:sp>
        <p:nvSpPr>
          <p:cNvPr id="48" name="Espace réservé pour une image  47">
            <a:extLst>
              <a:ext uri="{FF2B5EF4-FFF2-40B4-BE49-F238E27FC236}">
                <a16:creationId xmlns:a16="http://schemas.microsoft.com/office/drawing/2014/main" id="{40FD71AD-20C5-FB52-E545-40E4BA426A8A}"/>
              </a:ext>
            </a:extLst>
          </p:cNvPr>
          <p:cNvSpPr>
            <a:spLocks noGrp="1"/>
          </p:cNvSpPr>
          <p:nvPr>
            <p:ph type="pic" sz="quarter" idx="15"/>
          </p:nvPr>
        </p:nvSpPr>
        <p:spPr>
          <a:xfrm>
            <a:off x="8088767" y="81000"/>
            <a:ext cx="4002383" cy="3348000"/>
          </a:xfrm>
          <a:custGeom>
            <a:avLst/>
            <a:gdLst>
              <a:gd name="connsiteX0" fmla="*/ 0 w 4002383"/>
              <a:gd name="connsiteY0" fmla="*/ 0 h 3348000"/>
              <a:gd name="connsiteX1" fmla="*/ 4002383 w 4002383"/>
              <a:gd name="connsiteY1" fmla="*/ 0 h 3348000"/>
              <a:gd name="connsiteX2" fmla="*/ 4002383 w 4002383"/>
              <a:gd name="connsiteY2" fmla="*/ 3348000 h 3348000"/>
              <a:gd name="connsiteX3" fmla="*/ 0 w 4002383"/>
              <a:gd name="connsiteY3" fmla="*/ 3348000 h 3348000"/>
            </a:gdLst>
            <a:ahLst/>
            <a:cxnLst>
              <a:cxn ang="0">
                <a:pos x="connsiteX0" y="connsiteY0"/>
              </a:cxn>
              <a:cxn ang="0">
                <a:pos x="connsiteX1" y="connsiteY1"/>
              </a:cxn>
              <a:cxn ang="0">
                <a:pos x="connsiteX2" y="connsiteY2"/>
              </a:cxn>
              <a:cxn ang="0">
                <a:pos x="connsiteX3" y="connsiteY3"/>
              </a:cxn>
            </a:cxnLst>
            <a:rect l="l" t="t" r="r" b="b"/>
            <a:pathLst>
              <a:path w="4002383" h="3348000">
                <a:moveTo>
                  <a:pt x="0" y="0"/>
                </a:moveTo>
                <a:lnTo>
                  <a:pt x="4002383" y="0"/>
                </a:lnTo>
                <a:lnTo>
                  <a:pt x="4002383" y="3348000"/>
                </a:lnTo>
                <a:lnTo>
                  <a:pt x="0" y="3348000"/>
                </a:lnTo>
                <a:close/>
              </a:path>
            </a:pathLst>
          </a:custGeom>
        </p:spPr>
        <p:txBody>
          <a:bodyPr wrap="square" anchor="ctr">
            <a:noAutofit/>
          </a:bodyPr>
          <a:lstStyle>
            <a:lvl1pPr algn="ctr">
              <a:defRPr>
                <a:solidFill>
                  <a:schemeClr val="bg1"/>
                </a:solidFill>
              </a:defRPr>
            </a:lvl1pPr>
          </a:lstStyle>
          <a:p>
            <a:endParaRPr lang="fr-FR"/>
          </a:p>
        </p:txBody>
      </p:sp>
      <p:sp>
        <p:nvSpPr>
          <p:cNvPr id="46" name="Espace réservé pour une image  45">
            <a:extLst>
              <a:ext uri="{FF2B5EF4-FFF2-40B4-BE49-F238E27FC236}">
                <a16:creationId xmlns:a16="http://schemas.microsoft.com/office/drawing/2014/main" id="{2078A558-847B-6652-6F67-2DBBC5D72C63}"/>
              </a:ext>
            </a:extLst>
          </p:cNvPr>
          <p:cNvSpPr>
            <a:spLocks noGrp="1"/>
          </p:cNvSpPr>
          <p:nvPr>
            <p:ph type="pic" sz="quarter" idx="14"/>
          </p:nvPr>
        </p:nvSpPr>
        <p:spPr>
          <a:xfrm>
            <a:off x="4086383" y="81000"/>
            <a:ext cx="4002383" cy="3348000"/>
          </a:xfrm>
          <a:custGeom>
            <a:avLst/>
            <a:gdLst>
              <a:gd name="connsiteX0" fmla="*/ 0 w 4002383"/>
              <a:gd name="connsiteY0" fmla="*/ 0 h 3348000"/>
              <a:gd name="connsiteX1" fmla="*/ 4002383 w 4002383"/>
              <a:gd name="connsiteY1" fmla="*/ 0 h 3348000"/>
              <a:gd name="connsiteX2" fmla="*/ 4002383 w 4002383"/>
              <a:gd name="connsiteY2" fmla="*/ 3348000 h 3348000"/>
              <a:gd name="connsiteX3" fmla="*/ 0 w 4002383"/>
              <a:gd name="connsiteY3" fmla="*/ 3348000 h 3348000"/>
            </a:gdLst>
            <a:ahLst/>
            <a:cxnLst>
              <a:cxn ang="0">
                <a:pos x="connsiteX0" y="connsiteY0"/>
              </a:cxn>
              <a:cxn ang="0">
                <a:pos x="connsiteX1" y="connsiteY1"/>
              </a:cxn>
              <a:cxn ang="0">
                <a:pos x="connsiteX2" y="connsiteY2"/>
              </a:cxn>
              <a:cxn ang="0">
                <a:pos x="connsiteX3" y="connsiteY3"/>
              </a:cxn>
            </a:cxnLst>
            <a:rect l="l" t="t" r="r" b="b"/>
            <a:pathLst>
              <a:path w="4002383" h="3348000">
                <a:moveTo>
                  <a:pt x="0" y="0"/>
                </a:moveTo>
                <a:lnTo>
                  <a:pt x="4002383" y="0"/>
                </a:lnTo>
                <a:lnTo>
                  <a:pt x="4002383" y="3348000"/>
                </a:lnTo>
                <a:lnTo>
                  <a:pt x="0" y="3348000"/>
                </a:lnTo>
                <a:close/>
              </a:path>
            </a:pathLst>
          </a:custGeom>
        </p:spPr>
        <p:txBody>
          <a:bodyPr wrap="square" anchor="ctr">
            <a:noAutofit/>
          </a:bodyPr>
          <a:lstStyle>
            <a:lvl1pPr algn="ctr">
              <a:defRPr>
                <a:solidFill>
                  <a:schemeClr val="bg1"/>
                </a:solidFill>
              </a:defRPr>
            </a:lvl1pPr>
          </a:lstStyle>
          <a:p>
            <a:endParaRPr lang="fr-FR"/>
          </a:p>
        </p:txBody>
      </p:sp>
      <p:sp>
        <p:nvSpPr>
          <p:cNvPr id="20" name="Rectangle 19">
            <a:extLst>
              <a:ext uri="{FF2B5EF4-FFF2-40B4-BE49-F238E27FC236}">
                <a16:creationId xmlns:a16="http://schemas.microsoft.com/office/drawing/2014/main" id="{C3252869-4688-95E2-A620-E311F5CBF67B}"/>
              </a:ext>
            </a:extLst>
          </p:cNvPr>
          <p:cNvSpPr/>
          <p:nvPr userDrawn="1"/>
        </p:nvSpPr>
        <p:spPr>
          <a:xfrm>
            <a:off x="11698413" y="6391275"/>
            <a:ext cx="493587" cy="4667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a:extLst>
              <a:ext uri="{FF2B5EF4-FFF2-40B4-BE49-F238E27FC236}">
                <a16:creationId xmlns:a16="http://schemas.microsoft.com/office/drawing/2014/main" id="{816DD8C7-DD5E-FC0C-428A-416C95416324}"/>
              </a:ext>
            </a:extLst>
          </p:cNvPr>
          <p:cNvGrpSpPr/>
          <p:nvPr userDrawn="1"/>
        </p:nvGrpSpPr>
        <p:grpSpPr>
          <a:xfrm>
            <a:off x="11799261" y="6516279"/>
            <a:ext cx="291889" cy="216718"/>
            <a:chOff x="1904901" y="4722746"/>
            <a:chExt cx="527265" cy="391477"/>
          </a:xfrm>
          <a:solidFill>
            <a:schemeClr val="bg1"/>
          </a:solidFill>
        </p:grpSpPr>
        <p:sp>
          <p:nvSpPr>
            <p:cNvPr id="22" name="Forme libre : forme 21">
              <a:extLst>
                <a:ext uri="{FF2B5EF4-FFF2-40B4-BE49-F238E27FC236}">
                  <a16:creationId xmlns:a16="http://schemas.microsoft.com/office/drawing/2014/main" id="{255228D7-0665-E411-81FC-FE7E7DE2AF74}"/>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EA1A42B5-D2CD-C6AD-B422-63764F25CB52}"/>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sp>
        <p:nvSpPr>
          <p:cNvPr id="44" name="Espace réservé pour une image  43">
            <a:extLst>
              <a:ext uri="{FF2B5EF4-FFF2-40B4-BE49-F238E27FC236}">
                <a16:creationId xmlns:a16="http://schemas.microsoft.com/office/drawing/2014/main" id="{B0EE4E1D-4ADB-1C9B-50FF-7673EE64DA6F}"/>
              </a:ext>
            </a:extLst>
          </p:cNvPr>
          <p:cNvSpPr>
            <a:spLocks noGrp="1"/>
          </p:cNvSpPr>
          <p:nvPr>
            <p:ph type="pic" sz="quarter" idx="13"/>
          </p:nvPr>
        </p:nvSpPr>
        <p:spPr>
          <a:xfrm>
            <a:off x="84000" y="81000"/>
            <a:ext cx="4002383" cy="3348000"/>
          </a:xfrm>
          <a:custGeom>
            <a:avLst/>
            <a:gdLst>
              <a:gd name="connsiteX0" fmla="*/ 0 w 4002383"/>
              <a:gd name="connsiteY0" fmla="*/ 0 h 3348000"/>
              <a:gd name="connsiteX1" fmla="*/ 4002383 w 4002383"/>
              <a:gd name="connsiteY1" fmla="*/ 0 h 3348000"/>
              <a:gd name="connsiteX2" fmla="*/ 4002383 w 4002383"/>
              <a:gd name="connsiteY2" fmla="*/ 3348000 h 3348000"/>
              <a:gd name="connsiteX3" fmla="*/ 0 w 4002383"/>
              <a:gd name="connsiteY3" fmla="*/ 3348000 h 3348000"/>
            </a:gdLst>
            <a:ahLst/>
            <a:cxnLst>
              <a:cxn ang="0">
                <a:pos x="connsiteX0" y="connsiteY0"/>
              </a:cxn>
              <a:cxn ang="0">
                <a:pos x="connsiteX1" y="connsiteY1"/>
              </a:cxn>
              <a:cxn ang="0">
                <a:pos x="connsiteX2" y="connsiteY2"/>
              </a:cxn>
              <a:cxn ang="0">
                <a:pos x="connsiteX3" y="connsiteY3"/>
              </a:cxn>
            </a:cxnLst>
            <a:rect l="l" t="t" r="r" b="b"/>
            <a:pathLst>
              <a:path w="4002383" h="3348000">
                <a:moveTo>
                  <a:pt x="0" y="0"/>
                </a:moveTo>
                <a:lnTo>
                  <a:pt x="4002383" y="0"/>
                </a:lnTo>
                <a:lnTo>
                  <a:pt x="4002383" y="3348000"/>
                </a:lnTo>
                <a:lnTo>
                  <a:pt x="0" y="3348000"/>
                </a:lnTo>
                <a:close/>
              </a:path>
            </a:pathLst>
          </a:custGeom>
        </p:spPr>
        <p:txBody>
          <a:bodyPr wrap="square" anchor="ctr">
            <a:noAutofit/>
          </a:bodyPr>
          <a:lstStyle>
            <a:lvl1pPr algn="ctr">
              <a:defRPr>
                <a:solidFill>
                  <a:schemeClr val="bg1"/>
                </a:solidFill>
              </a:defRPr>
            </a:lvl1pPr>
          </a:lstStyle>
          <a:p>
            <a:endParaRPr lang="fr-FR"/>
          </a:p>
        </p:txBody>
      </p:sp>
      <p:sp>
        <p:nvSpPr>
          <p:cNvPr id="56" name="Espace réservé du texte 55">
            <a:extLst>
              <a:ext uri="{FF2B5EF4-FFF2-40B4-BE49-F238E27FC236}">
                <a16:creationId xmlns:a16="http://schemas.microsoft.com/office/drawing/2014/main" id="{83E275A5-CAAA-FC12-6A38-17AAE8E834C5}"/>
              </a:ext>
            </a:extLst>
          </p:cNvPr>
          <p:cNvSpPr>
            <a:spLocks noGrp="1"/>
          </p:cNvSpPr>
          <p:nvPr>
            <p:ph type="body" sz="quarter" idx="19" hasCustomPrompt="1"/>
          </p:nvPr>
        </p:nvSpPr>
        <p:spPr>
          <a:xfrm>
            <a:off x="738679" y="1336694"/>
            <a:ext cx="2693026" cy="836612"/>
          </a:xfrm>
        </p:spPr>
        <p:txBody>
          <a:bodyPr anchor="ctr"/>
          <a:lstStyle>
            <a:lvl1pPr algn="ctr">
              <a:defRPr sz="20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Titre vignette</a:t>
            </a:r>
          </a:p>
        </p:txBody>
      </p:sp>
      <p:sp>
        <p:nvSpPr>
          <p:cNvPr id="57" name="Espace réservé du texte 55">
            <a:extLst>
              <a:ext uri="{FF2B5EF4-FFF2-40B4-BE49-F238E27FC236}">
                <a16:creationId xmlns:a16="http://schemas.microsoft.com/office/drawing/2014/main" id="{03D00D41-9F20-C195-11FA-9AF944BC9909}"/>
              </a:ext>
            </a:extLst>
          </p:cNvPr>
          <p:cNvSpPr>
            <a:spLocks noGrp="1"/>
          </p:cNvSpPr>
          <p:nvPr>
            <p:ph type="body" sz="quarter" idx="20" hasCustomPrompt="1"/>
          </p:nvPr>
        </p:nvSpPr>
        <p:spPr>
          <a:xfrm>
            <a:off x="4741062" y="1336694"/>
            <a:ext cx="2693026" cy="836612"/>
          </a:xfrm>
        </p:spPr>
        <p:txBody>
          <a:bodyPr anchor="ctr"/>
          <a:lstStyle>
            <a:lvl1pPr algn="ctr">
              <a:defRPr sz="20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Titre vignette</a:t>
            </a:r>
          </a:p>
        </p:txBody>
      </p:sp>
      <p:sp>
        <p:nvSpPr>
          <p:cNvPr id="58" name="Espace réservé du texte 55">
            <a:extLst>
              <a:ext uri="{FF2B5EF4-FFF2-40B4-BE49-F238E27FC236}">
                <a16:creationId xmlns:a16="http://schemas.microsoft.com/office/drawing/2014/main" id="{C00633E9-51BC-33C7-2434-92FA5319D6BB}"/>
              </a:ext>
            </a:extLst>
          </p:cNvPr>
          <p:cNvSpPr>
            <a:spLocks noGrp="1"/>
          </p:cNvSpPr>
          <p:nvPr>
            <p:ph type="body" sz="quarter" idx="21" hasCustomPrompt="1"/>
          </p:nvPr>
        </p:nvSpPr>
        <p:spPr>
          <a:xfrm>
            <a:off x="8743446" y="1336694"/>
            <a:ext cx="2693026" cy="836612"/>
          </a:xfrm>
        </p:spPr>
        <p:txBody>
          <a:bodyPr anchor="ctr"/>
          <a:lstStyle>
            <a:lvl1pPr algn="ctr">
              <a:defRPr sz="20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Titre vignette</a:t>
            </a:r>
          </a:p>
        </p:txBody>
      </p:sp>
      <p:sp>
        <p:nvSpPr>
          <p:cNvPr id="59" name="Espace réservé du texte 55">
            <a:extLst>
              <a:ext uri="{FF2B5EF4-FFF2-40B4-BE49-F238E27FC236}">
                <a16:creationId xmlns:a16="http://schemas.microsoft.com/office/drawing/2014/main" id="{D0A4E9BD-3DD8-AA14-20FD-630F817C84CA}"/>
              </a:ext>
            </a:extLst>
          </p:cNvPr>
          <p:cNvSpPr>
            <a:spLocks noGrp="1"/>
          </p:cNvSpPr>
          <p:nvPr>
            <p:ph type="body" sz="quarter" idx="22" hasCustomPrompt="1"/>
          </p:nvPr>
        </p:nvSpPr>
        <p:spPr>
          <a:xfrm>
            <a:off x="738679" y="4684694"/>
            <a:ext cx="2693026" cy="836612"/>
          </a:xfrm>
        </p:spPr>
        <p:txBody>
          <a:bodyPr anchor="ctr"/>
          <a:lstStyle>
            <a:lvl1pPr algn="ctr">
              <a:defRPr sz="20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Titre vignette</a:t>
            </a:r>
          </a:p>
        </p:txBody>
      </p:sp>
      <p:sp>
        <p:nvSpPr>
          <p:cNvPr id="60" name="Espace réservé du texte 55">
            <a:extLst>
              <a:ext uri="{FF2B5EF4-FFF2-40B4-BE49-F238E27FC236}">
                <a16:creationId xmlns:a16="http://schemas.microsoft.com/office/drawing/2014/main" id="{74194272-C7AE-B76A-7CA4-1238AE5BDD70}"/>
              </a:ext>
            </a:extLst>
          </p:cNvPr>
          <p:cNvSpPr>
            <a:spLocks noGrp="1"/>
          </p:cNvSpPr>
          <p:nvPr>
            <p:ph type="body" sz="quarter" idx="23" hasCustomPrompt="1"/>
          </p:nvPr>
        </p:nvSpPr>
        <p:spPr>
          <a:xfrm>
            <a:off x="4741062" y="4684694"/>
            <a:ext cx="2693026" cy="836612"/>
          </a:xfrm>
        </p:spPr>
        <p:txBody>
          <a:bodyPr anchor="ctr"/>
          <a:lstStyle>
            <a:lvl1pPr algn="ctr">
              <a:defRPr sz="20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Titre vignette</a:t>
            </a:r>
          </a:p>
        </p:txBody>
      </p:sp>
      <p:sp>
        <p:nvSpPr>
          <p:cNvPr id="61" name="Espace réservé du texte 55">
            <a:extLst>
              <a:ext uri="{FF2B5EF4-FFF2-40B4-BE49-F238E27FC236}">
                <a16:creationId xmlns:a16="http://schemas.microsoft.com/office/drawing/2014/main" id="{1C488047-0716-7D9D-038D-40351C67B2BC}"/>
              </a:ext>
            </a:extLst>
          </p:cNvPr>
          <p:cNvSpPr>
            <a:spLocks noGrp="1"/>
          </p:cNvSpPr>
          <p:nvPr>
            <p:ph type="body" sz="quarter" idx="24" hasCustomPrompt="1"/>
          </p:nvPr>
        </p:nvSpPr>
        <p:spPr>
          <a:xfrm>
            <a:off x="8743446" y="4684694"/>
            <a:ext cx="2693026" cy="836612"/>
          </a:xfrm>
        </p:spPr>
        <p:txBody>
          <a:bodyPr anchor="ctr"/>
          <a:lstStyle>
            <a:lvl1pPr algn="ctr">
              <a:defRPr sz="20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Titre vignette</a:t>
            </a:r>
          </a:p>
        </p:txBody>
      </p:sp>
      <p:sp>
        <p:nvSpPr>
          <p:cNvPr id="6" name="Espace réservé du pied de page 4">
            <a:extLst>
              <a:ext uri="{FF2B5EF4-FFF2-40B4-BE49-F238E27FC236}">
                <a16:creationId xmlns:a16="http://schemas.microsoft.com/office/drawing/2014/main" id="{9A95C427-B048-FC82-59E3-109478BABD61}"/>
              </a:ext>
            </a:extLst>
          </p:cNvPr>
          <p:cNvSpPr>
            <a:spLocks noGrp="1"/>
          </p:cNvSpPr>
          <p:nvPr>
            <p:ph type="ftr" sz="quarter" idx="11"/>
          </p:nvPr>
        </p:nvSpPr>
        <p:spPr>
          <a:xfrm>
            <a:off x="1123630" y="6516279"/>
            <a:ext cx="1609415" cy="138499"/>
          </a:xfrm>
          <a:prstGeom prst="rect">
            <a:avLst/>
          </a:prstGeom>
        </p:spPr>
        <p:txBody>
          <a:bodyPr/>
          <a:lstStyle>
            <a:lvl1pPr algn="l">
              <a:defRPr sz="900">
                <a:solidFill>
                  <a:schemeClr val="bg1"/>
                </a:solidFill>
              </a:defRPr>
            </a:lvl1pPr>
          </a:lstStyle>
          <a:p>
            <a:r>
              <a:rPr lang="fr-FR"/>
              <a:t>Gulfstream agency masque</a:t>
            </a:r>
          </a:p>
        </p:txBody>
      </p:sp>
      <p:sp>
        <p:nvSpPr>
          <p:cNvPr id="7" name="Espace réservé du numéro de diapositive 3">
            <a:extLst>
              <a:ext uri="{FF2B5EF4-FFF2-40B4-BE49-F238E27FC236}">
                <a16:creationId xmlns:a16="http://schemas.microsoft.com/office/drawing/2014/main" id="{51A441E2-EB62-313B-D793-DD16D4D7FA6B}"/>
              </a:ext>
            </a:extLst>
          </p:cNvPr>
          <p:cNvSpPr>
            <a:spLocks noGrp="1"/>
          </p:cNvSpPr>
          <p:nvPr>
            <p:ph type="sldNum" sz="quarter" idx="12"/>
          </p:nvPr>
        </p:nvSpPr>
        <p:spPr>
          <a:xfrm>
            <a:off x="766763" y="6516279"/>
            <a:ext cx="208390" cy="138499"/>
          </a:xfrm>
          <a:prstGeom prst="rect">
            <a:avLst/>
          </a:prstGeom>
        </p:spPr>
        <p:txBody>
          <a:bodyPr/>
          <a:lstStyle>
            <a:lvl1pPr algn="l">
              <a:defRPr sz="900">
                <a:solidFill>
                  <a:schemeClr val="bg1"/>
                </a:solidFill>
                <a:latin typeface="Poppins SemiBold" panose="00000700000000000000" pitchFamily="2" charset="0"/>
                <a:cs typeface="Poppins SemiBold" panose="00000700000000000000" pitchFamily="2" charset="0"/>
              </a:defRPr>
            </a:lvl1pPr>
          </a:lstStyle>
          <a:p>
            <a:fld id="{59B38847-19AB-424A-B593-1FDE882674B3}" type="slidenum">
              <a:rPr lang="fr-FR" smtClean="0"/>
              <a:pPr/>
              <a:t>‹N°›</a:t>
            </a:fld>
            <a:endParaRPr lang="fr-FR"/>
          </a:p>
        </p:txBody>
      </p:sp>
    </p:spTree>
    <p:extLst>
      <p:ext uri="{BB962C8B-B14F-4D97-AF65-F5344CB8AC3E}">
        <p14:creationId xmlns:p14="http://schemas.microsoft.com/office/powerpoint/2010/main" val="4119587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 IMAGES">
    <p:spTree>
      <p:nvGrpSpPr>
        <p:cNvPr id="1" name=""/>
        <p:cNvGrpSpPr/>
        <p:nvPr/>
      </p:nvGrpSpPr>
      <p:grpSpPr>
        <a:xfrm>
          <a:off x="0" y="0"/>
          <a:ext cx="0" cy="0"/>
          <a:chOff x="0" y="0"/>
          <a:chExt cx="0" cy="0"/>
        </a:xfrm>
      </p:grpSpPr>
      <p:pic>
        <p:nvPicPr>
          <p:cNvPr id="16" name="bg object 16">
            <a:extLst>
              <a:ext uri="{FF2B5EF4-FFF2-40B4-BE49-F238E27FC236}">
                <a16:creationId xmlns:a16="http://schemas.microsoft.com/office/drawing/2014/main" id="{25B5C192-35D0-C500-82B0-EA830ED0A43A}"/>
              </a:ext>
            </a:extLst>
          </p:cNvPr>
          <p:cNvPicPr>
            <a:picLocks/>
          </p:cNvPicPr>
          <p:nvPr userDrawn="1"/>
        </p:nvPicPr>
        <p:blipFill rotWithShape="1">
          <a:blip r:embed="rId2" cstate="screen">
            <a:extLst>
              <a:ext uri="{28A0092B-C50C-407E-A947-70E740481C1C}">
                <a14:useLocalDpi xmlns:a14="http://schemas.microsoft.com/office/drawing/2010/main"/>
              </a:ext>
            </a:extLst>
          </a:blip>
          <a:srcRect l="1682" r="1682"/>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DE1BFFC7-B631-436B-52EC-683F8896CB37}"/>
              </a:ext>
            </a:extLst>
          </p:cNvPr>
          <p:cNvSpPr>
            <a:spLocks/>
          </p:cNvSpPr>
          <p:nvPr userDrawn="1"/>
        </p:nvSpPr>
        <p:spPr>
          <a:xfrm>
            <a:off x="84000" y="81000"/>
            <a:ext cx="12007152" cy="669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space réservé pour une image  40">
            <a:extLst>
              <a:ext uri="{FF2B5EF4-FFF2-40B4-BE49-F238E27FC236}">
                <a16:creationId xmlns:a16="http://schemas.microsoft.com/office/drawing/2014/main" id="{37A0B6FF-FAC2-C964-F51C-AB8376720F89}"/>
              </a:ext>
            </a:extLst>
          </p:cNvPr>
          <p:cNvSpPr>
            <a:spLocks noGrp="1"/>
          </p:cNvSpPr>
          <p:nvPr>
            <p:ph type="pic" sz="quarter" idx="20"/>
          </p:nvPr>
        </p:nvSpPr>
        <p:spPr>
          <a:xfrm>
            <a:off x="9089363" y="3429000"/>
            <a:ext cx="3001788" cy="3348000"/>
          </a:xfrm>
          <a:custGeom>
            <a:avLst/>
            <a:gdLst>
              <a:gd name="connsiteX0" fmla="*/ 0 w 3001788"/>
              <a:gd name="connsiteY0" fmla="*/ 0 h 3348000"/>
              <a:gd name="connsiteX1" fmla="*/ 3001788 w 3001788"/>
              <a:gd name="connsiteY1" fmla="*/ 0 h 3348000"/>
              <a:gd name="connsiteX2" fmla="*/ 3001788 w 3001788"/>
              <a:gd name="connsiteY2" fmla="*/ 2962275 h 3348000"/>
              <a:gd name="connsiteX3" fmla="*/ 2609050 w 3001788"/>
              <a:gd name="connsiteY3" fmla="*/ 2962275 h 3348000"/>
              <a:gd name="connsiteX4" fmla="*/ 2609050 w 3001788"/>
              <a:gd name="connsiteY4" fmla="*/ 3348000 h 3348000"/>
              <a:gd name="connsiteX5" fmla="*/ 0 w 3001788"/>
              <a:gd name="connsiteY5" fmla="*/ 3348000 h 33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1788" h="3348000">
                <a:moveTo>
                  <a:pt x="0" y="0"/>
                </a:moveTo>
                <a:lnTo>
                  <a:pt x="3001788" y="0"/>
                </a:lnTo>
                <a:lnTo>
                  <a:pt x="3001788" y="2962275"/>
                </a:lnTo>
                <a:lnTo>
                  <a:pt x="2609050" y="2962275"/>
                </a:lnTo>
                <a:lnTo>
                  <a:pt x="2609050" y="3348000"/>
                </a:lnTo>
                <a:lnTo>
                  <a:pt x="0" y="3348000"/>
                </a:lnTo>
                <a:close/>
              </a:path>
            </a:pathLst>
          </a:custGeom>
        </p:spPr>
        <p:txBody>
          <a:bodyPr wrap="square" anchor="ctr">
            <a:noAutofit/>
          </a:bodyPr>
          <a:lstStyle>
            <a:lvl1pPr algn="ctr">
              <a:defRPr>
                <a:solidFill>
                  <a:schemeClr val="bg1"/>
                </a:solidFill>
              </a:defRPr>
            </a:lvl1pPr>
          </a:lstStyle>
          <a:p>
            <a:endParaRPr lang="fr-FR"/>
          </a:p>
        </p:txBody>
      </p:sp>
      <p:sp>
        <p:nvSpPr>
          <p:cNvPr id="39" name="Espace réservé pour une image  38">
            <a:extLst>
              <a:ext uri="{FF2B5EF4-FFF2-40B4-BE49-F238E27FC236}">
                <a16:creationId xmlns:a16="http://schemas.microsoft.com/office/drawing/2014/main" id="{AC52D4AE-F565-7088-B392-43CBDACADE67}"/>
              </a:ext>
            </a:extLst>
          </p:cNvPr>
          <p:cNvSpPr>
            <a:spLocks noGrp="1"/>
          </p:cNvSpPr>
          <p:nvPr>
            <p:ph type="pic" sz="quarter" idx="19"/>
          </p:nvPr>
        </p:nvSpPr>
        <p:spPr>
          <a:xfrm>
            <a:off x="6087575" y="3429000"/>
            <a:ext cx="3001788" cy="3348000"/>
          </a:xfrm>
          <a:custGeom>
            <a:avLst/>
            <a:gdLst>
              <a:gd name="connsiteX0" fmla="*/ 0 w 3001788"/>
              <a:gd name="connsiteY0" fmla="*/ 0 h 3348000"/>
              <a:gd name="connsiteX1" fmla="*/ 3001788 w 3001788"/>
              <a:gd name="connsiteY1" fmla="*/ 0 h 3348000"/>
              <a:gd name="connsiteX2" fmla="*/ 3001788 w 3001788"/>
              <a:gd name="connsiteY2" fmla="*/ 3348000 h 3348000"/>
              <a:gd name="connsiteX3" fmla="*/ 0 w 3001788"/>
              <a:gd name="connsiteY3" fmla="*/ 3348000 h 3348000"/>
            </a:gdLst>
            <a:ahLst/>
            <a:cxnLst>
              <a:cxn ang="0">
                <a:pos x="connsiteX0" y="connsiteY0"/>
              </a:cxn>
              <a:cxn ang="0">
                <a:pos x="connsiteX1" y="connsiteY1"/>
              </a:cxn>
              <a:cxn ang="0">
                <a:pos x="connsiteX2" y="connsiteY2"/>
              </a:cxn>
              <a:cxn ang="0">
                <a:pos x="connsiteX3" y="connsiteY3"/>
              </a:cxn>
            </a:cxnLst>
            <a:rect l="l" t="t" r="r" b="b"/>
            <a:pathLst>
              <a:path w="3001788" h="3348000">
                <a:moveTo>
                  <a:pt x="0" y="0"/>
                </a:moveTo>
                <a:lnTo>
                  <a:pt x="3001788" y="0"/>
                </a:lnTo>
                <a:lnTo>
                  <a:pt x="3001788" y="3348000"/>
                </a:lnTo>
                <a:lnTo>
                  <a:pt x="0" y="3348000"/>
                </a:lnTo>
                <a:close/>
              </a:path>
            </a:pathLst>
          </a:custGeom>
        </p:spPr>
        <p:txBody>
          <a:bodyPr wrap="square" anchor="ctr">
            <a:noAutofit/>
          </a:bodyPr>
          <a:lstStyle>
            <a:lvl1pPr algn="ctr">
              <a:defRPr>
                <a:solidFill>
                  <a:schemeClr val="bg1"/>
                </a:solidFill>
              </a:defRPr>
            </a:lvl1pPr>
          </a:lstStyle>
          <a:p>
            <a:endParaRPr lang="fr-FR"/>
          </a:p>
        </p:txBody>
      </p:sp>
      <p:sp>
        <p:nvSpPr>
          <p:cNvPr id="37" name="Espace réservé pour une image  36">
            <a:extLst>
              <a:ext uri="{FF2B5EF4-FFF2-40B4-BE49-F238E27FC236}">
                <a16:creationId xmlns:a16="http://schemas.microsoft.com/office/drawing/2014/main" id="{A68CBA6C-F6AC-C9B5-5DCD-AFECB6A50EED}"/>
              </a:ext>
            </a:extLst>
          </p:cNvPr>
          <p:cNvSpPr>
            <a:spLocks noGrp="1"/>
          </p:cNvSpPr>
          <p:nvPr>
            <p:ph type="pic" sz="quarter" idx="18"/>
          </p:nvPr>
        </p:nvSpPr>
        <p:spPr>
          <a:xfrm>
            <a:off x="3085788" y="3429000"/>
            <a:ext cx="3001788" cy="3348000"/>
          </a:xfrm>
          <a:custGeom>
            <a:avLst/>
            <a:gdLst>
              <a:gd name="connsiteX0" fmla="*/ 0 w 3001788"/>
              <a:gd name="connsiteY0" fmla="*/ 0 h 3348000"/>
              <a:gd name="connsiteX1" fmla="*/ 3001788 w 3001788"/>
              <a:gd name="connsiteY1" fmla="*/ 0 h 3348000"/>
              <a:gd name="connsiteX2" fmla="*/ 3001788 w 3001788"/>
              <a:gd name="connsiteY2" fmla="*/ 3348000 h 3348000"/>
              <a:gd name="connsiteX3" fmla="*/ 0 w 3001788"/>
              <a:gd name="connsiteY3" fmla="*/ 3348000 h 3348000"/>
            </a:gdLst>
            <a:ahLst/>
            <a:cxnLst>
              <a:cxn ang="0">
                <a:pos x="connsiteX0" y="connsiteY0"/>
              </a:cxn>
              <a:cxn ang="0">
                <a:pos x="connsiteX1" y="connsiteY1"/>
              </a:cxn>
              <a:cxn ang="0">
                <a:pos x="connsiteX2" y="connsiteY2"/>
              </a:cxn>
              <a:cxn ang="0">
                <a:pos x="connsiteX3" y="connsiteY3"/>
              </a:cxn>
            </a:cxnLst>
            <a:rect l="l" t="t" r="r" b="b"/>
            <a:pathLst>
              <a:path w="3001788" h="3348000">
                <a:moveTo>
                  <a:pt x="0" y="0"/>
                </a:moveTo>
                <a:lnTo>
                  <a:pt x="3001788" y="0"/>
                </a:lnTo>
                <a:lnTo>
                  <a:pt x="3001788" y="3348000"/>
                </a:lnTo>
                <a:lnTo>
                  <a:pt x="0" y="3348000"/>
                </a:lnTo>
                <a:close/>
              </a:path>
            </a:pathLst>
          </a:custGeom>
        </p:spPr>
        <p:txBody>
          <a:bodyPr wrap="square" anchor="ctr">
            <a:noAutofit/>
          </a:bodyPr>
          <a:lstStyle>
            <a:lvl1pPr algn="ctr">
              <a:defRPr>
                <a:solidFill>
                  <a:schemeClr val="bg1"/>
                </a:solidFill>
              </a:defRPr>
            </a:lvl1pPr>
          </a:lstStyle>
          <a:p>
            <a:endParaRPr lang="fr-FR"/>
          </a:p>
        </p:txBody>
      </p:sp>
      <p:sp>
        <p:nvSpPr>
          <p:cNvPr id="34" name="Espace réservé pour une image  33">
            <a:extLst>
              <a:ext uri="{FF2B5EF4-FFF2-40B4-BE49-F238E27FC236}">
                <a16:creationId xmlns:a16="http://schemas.microsoft.com/office/drawing/2014/main" id="{3A074064-31F2-D78F-B3F9-0D2759BD9464}"/>
              </a:ext>
            </a:extLst>
          </p:cNvPr>
          <p:cNvSpPr>
            <a:spLocks noGrp="1"/>
          </p:cNvSpPr>
          <p:nvPr>
            <p:ph type="pic" sz="quarter" idx="17"/>
          </p:nvPr>
        </p:nvSpPr>
        <p:spPr>
          <a:xfrm>
            <a:off x="84000" y="3429000"/>
            <a:ext cx="3001788" cy="3348000"/>
          </a:xfrm>
          <a:custGeom>
            <a:avLst/>
            <a:gdLst>
              <a:gd name="connsiteX0" fmla="*/ 0 w 3001788"/>
              <a:gd name="connsiteY0" fmla="*/ 0 h 3348000"/>
              <a:gd name="connsiteX1" fmla="*/ 3001788 w 3001788"/>
              <a:gd name="connsiteY1" fmla="*/ 0 h 3348000"/>
              <a:gd name="connsiteX2" fmla="*/ 3001788 w 3001788"/>
              <a:gd name="connsiteY2" fmla="*/ 3348000 h 3348000"/>
              <a:gd name="connsiteX3" fmla="*/ 0 w 3001788"/>
              <a:gd name="connsiteY3" fmla="*/ 3348000 h 3348000"/>
            </a:gdLst>
            <a:ahLst/>
            <a:cxnLst>
              <a:cxn ang="0">
                <a:pos x="connsiteX0" y="connsiteY0"/>
              </a:cxn>
              <a:cxn ang="0">
                <a:pos x="connsiteX1" y="connsiteY1"/>
              </a:cxn>
              <a:cxn ang="0">
                <a:pos x="connsiteX2" y="connsiteY2"/>
              </a:cxn>
              <a:cxn ang="0">
                <a:pos x="connsiteX3" y="connsiteY3"/>
              </a:cxn>
            </a:cxnLst>
            <a:rect l="l" t="t" r="r" b="b"/>
            <a:pathLst>
              <a:path w="3001788" h="3348000">
                <a:moveTo>
                  <a:pt x="0" y="0"/>
                </a:moveTo>
                <a:lnTo>
                  <a:pt x="3001788" y="0"/>
                </a:lnTo>
                <a:lnTo>
                  <a:pt x="3001788" y="3348000"/>
                </a:lnTo>
                <a:lnTo>
                  <a:pt x="0" y="3348000"/>
                </a:lnTo>
                <a:close/>
              </a:path>
            </a:pathLst>
          </a:custGeom>
        </p:spPr>
        <p:txBody>
          <a:bodyPr wrap="square" anchor="ctr">
            <a:noAutofit/>
          </a:bodyPr>
          <a:lstStyle>
            <a:lvl1pPr algn="ctr">
              <a:defRPr>
                <a:solidFill>
                  <a:schemeClr val="bg1"/>
                </a:solidFill>
              </a:defRPr>
            </a:lvl1pPr>
          </a:lstStyle>
          <a:p>
            <a:endParaRPr lang="fr-FR"/>
          </a:p>
        </p:txBody>
      </p:sp>
      <p:sp>
        <p:nvSpPr>
          <p:cNvPr id="27" name="Espace réservé pour une image  26">
            <a:extLst>
              <a:ext uri="{FF2B5EF4-FFF2-40B4-BE49-F238E27FC236}">
                <a16:creationId xmlns:a16="http://schemas.microsoft.com/office/drawing/2014/main" id="{8337467E-96AB-9D47-FED9-A647E7DD60E3}"/>
              </a:ext>
            </a:extLst>
          </p:cNvPr>
          <p:cNvSpPr>
            <a:spLocks noGrp="1"/>
          </p:cNvSpPr>
          <p:nvPr>
            <p:ph type="pic" sz="quarter" idx="16"/>
          </p:nvPr>
        </p:nvSpPr>
        <p:spPr>
          <a:xfrm>
            <a:off x="9089363" y="81000"/>
            <a:ext cx="3001788" cy="3348000"/>
          </a:xfrm>
          <a:custGeom>
            <a:avLst/>
            <a:gdLst>
              <a:gd name="connsiteX0" fmla="*/ 0 w 3001788"/>
              <a:gd name="connsiteY0" fmla="*/ 0 h 3348000"/>
              <a:gd name="connsiteX1" fmla="*/ 3001788 w 3001788"/>
              <a:gd name="connsiteY1" fmla="*/ 0 h 3348000"/>
              <a:gd name="connsiteX2" fmla="*/ 3001788 w 3001788"/>
              <a:gd name="connsiteY2" fmla="*/ 3348000 h 3348000"/>
              <a:gd name="connsiteX3" fmla="*/ 0 w 3001788"/>
              <a:gd name="connsiteY3" fmla="*/ 3348000 h 3348000"/>
            </a:gdLst>
            <a:ahLst/>
            <a:cxnLst>
              <a:cxn ang="0">
                <a:pos x="connsiteX0" y="connsiteY0"/>
              </a:cxn>
              <a:cxn ang="0">
                <a:pos x="connsiteX1" y="connsiteY1"/>
              </a:cxn>
              <a:cxn ang="0">
                <a:pos x="connsiteX2" y="connsiteY2"/>
              </a:cxn>
              <a:cxn ang="0">
                <a:pos x="connsiteX3" y="connsiteY3"/>
              </a:cxn>
            </a:cxnLst>
            <a:rect l="l" t="t" r="r" b="b"/>
            <a:pathLst>
              <a:path w="3001788" h="3348000">
                <a:moveTo>
                  <a:pt x="0" y="0"/>
                </a:moveTo>
                <a:lnTo>
                  <a:pt x="3001788" y="0"/>
                </a:lnTo>
                <a:lnTo>
                  <a:pt x="3001788" y="3348000"/>
                </a:lnTo>
                <a:lnTo>
                  <a:pt x="0" y="3348000"/>
                </a:lnTo>
                <a:close/>
              </a:path>
            </a:pathLst>
          </a:custGeom>
        </p:spPr>
        <p:txBody>
          <a:bodyPr wrap="square" anchor="ctr">
            <a:noAutofit/>
          </a:bodyPr>
          <a:lstStyle>
            <a:lvl1pPr algn="ctr">
              <a:defRPr>
                <a:solidFill>
                  <a:schemeClr val="bg1"/>
                </a:solidFill>
              </a:defRPr>
            </a:lvl1pPr>
          </a:lstStyle>
          <a:p>
            <a:endParaRPr lang="fr-FR"/>
          </a:p>
        </p:txBody>
      </p:sp>
      <p:sp>
        <p:nvSpPr>
          <p:cNvPr id="25" name="Espace réservé pour une image  24">
            <a:extLst>
              <a:ext uri="{FF2B5EF4-FFF2-40B4-BE49-F238E27FC236}">
                <a16:creationId xmlns:a16="http://schemas.microsoft.com/office/drawing/2014/main" id="{88003191-7DE4-78F3-821C-4A9D3F6EDF83}"/>
              </a:ext>
            </a:extLst>
          </p:cNvPr>
          <p:cNvSpPr>
            <a:spLocks noGrp="1"/>
          </p:cNvSpPr>
          <p:nvPr>
            <p:ph type="pic" sz="quarter" idx="15"/>
          </p:nvPr>
        </p:nvSpPr>
        <p:spPr>
          <a:xfrm>
            <a:off x="6087575" y="81000"/>
            <a:ext cx="3001788" cy="3348000"/>
          </a:xfrm>
          <a:custGeom>
            <a:avLst/>
            <a:gdLst>
              <a:gd name="connsiteX0" fmla="*/ 0 w 3001788"/>
              <a:gd name="connsiteY0" fmla="*/ 0 h 3348000"/>
              <a:gd name="connsiteX1" fmla="*/ 3001788 w 3001788"/>
              <a:gd name="connsiteY1" fmla="*/ 0 h 3348000"/>
              <a:gd name="connsiteX2" fmla="*/ 3001788 w 3001788"/>
              <a:gd name="connsiteY2" fmla="*/ 3348000 h 3348000"/>
              <a:gd name="connsiteX3" fmla="*/ 0 w 3001788"/>
              <a:gd name="connsiteY3" fmla="*/ 3348000 h 3348000"/>
            </a:gdLst>
            <a:ahLst/>
            <a:cxnLst>
              <a:cxn ang="0">
                <a:pos x="connsiteX0" y="connsiteY0"/>
              </a:cxn>
              <a:cxn ang="0">
                <a:pos x="connsiteX1" y="connsiteY1"/>
              </a:cxn>
              <a:cxn ang="0">
                <a:pos x="connsiteX2" y="connsiteY2"/>
              </a:cxn>
              <a:cxn ang="0">
                <a:pos x="connsiteX3" y="connsiteY3"/>
              </a:cxn>
            </a:cxnLst>
            <a:rect l="l" t="t" r="r" b="b"/>
            <a:pathLst>
              <a:path w="3001788" h="3348000">
                <a:moveTo>
                  <a:pt x="0" y="0"/>
                </a:moveTo>
                <a:lnTo>
                  <a:pt x="3001788" y="0"/>
                </a:lnTo>
                <a:lnTo>
                  <a:pt x="3001788" y="3348000"/>
                </a:lnTo>
                <a:lnTo>
                  <a:pt x="0" y="3348000"/>
                </a:lnTo>
                <a:close/>
              </a:path>
            </a:pathLst>
          </a:custGeom>
        </p:spPr>
        <p:txBody>
          <a:bodyPr wrap="square" anchor="ctr">
            <a:noAutofit/>
          </a:bodyPr>
          <a:lstStyle>
            <a:lvl1pPr algn="ctr">
              <a:defRPr>
                <a:solidFill>
                  <a:schemeClr val="bg1"/>
                </a:solidFill>
              </a:defRPr>
            </a:lvl1pPr>
          </a:lstStyle>
          <a:p>
            <a:endParaRPr lang="fr-FR"/>
          </a:p>
        </p:txBody>
      </p:sp>
      <p:sp>
        <p:nvSpPr>
          <p:cNvPr id="14" name="Espace réservé pour une image  13">
            <a:extLst>
              <a:ext uri="{FF2B5EF4-FFF2-40B4-BE49-F238E27FC236}">
                <a16:creationId xmlns:a16="http://schemas.microsoft.com/office/drawing/2014/main" id="{4931FE5D-7982-9858-FD94-6060015A6C76}"/>
              </a:ext>
            </a:extLst>
          </p:cNvPr>
          <p:cNvSpPr>
            <a:spLocks noGrp="1"/>
          </p:cNvSpPr>
          <p:nvPr>
            <p:ph type="pic" sz="quarter" idx="14"/>
          </p:nvPr>
        </p:nvSpPr>
        <p:spPr>
          <a:xfrm>
            <a:off x="3085788" y="81000"/>
            <a:ext cx="3001788" cy="3348000"/>
          </a:xfrm>
          <a:custGeom>
            <a:avLst/>
            <a:gdLst>
              <a:gd name="connsiteX0" fmla="*/ 0 w 3001788"/>
              <a:gd name="connsiteY0" fmla="*/ 0 h 3348000"/>
              <a:gd name="connsiteX1" fmla="*/ 3001788 w 3001788"/>
              <a:gd name="connsiteY1" fmla="*/ 0 h 3348000"/>
              <a:gd name="connsiteX2" fmla="*/ 3001788 w 3001788"/>
              <a:gd name="connsiteY2" fmla="*/ 3348000 h 3348000"/>
              <a:gd name="connsiteX3" fmla="*/ 0 w 3001788"/>
              <a:gd name="connsiteY3" fmla="*/ 3348000 h 3348000"/>
            </a:gdLst>
            <a:ahLst/>
            <a:cxnLst>
              <a:cxn ang="0">
                <a:pos x="connsiteX0" y="connsiteY0"/>
              </a:cxn>
              <a:cxn ang="0">
                <a:pos x="connsiteX1" y="connsiteY1"/>
              </a:cxn>
              <a:cxn ang="0">
                <a:pos x="connsiteX2" y="connsiteY2"/>
              </a:cxn>
              <a:cxn ang="0">
                <a:pos x="connsiteX3" y="connsiteY3"/>
              </a:cxn>
            </a:cxnLst>
            <a:rect l="l" t="t" r="r" b="b"/>
            <a:pathLst>
              <a:path w="3001788" h="3348000">
                <a:moveTo>
                  <a:pt x="0" y="0"/>
                </a:moveTo>
                <a:lnTo>
                  <a:pt x="3001788" y="0"/>
                </a:lnTo>
                <a:lnTo>
                  <a:pt x="3001788" y="3348000"/>
                </a:lnTo>
                <a:lnTo>
                  <a:pt x="0" y="3348000"/>
                </a:lnTo>
                <a:close/>
              </a:path>
            </a:pathLst>
          </a:custGeom>
        </p:spPr>
        <p:txBody>
          <a:bodyPr wrap="square" anchor="ctr">
            <a:noAutofit/>
          </a:bodyPr>
          <a:lstStyle>
            <a:lvl1pPr algn="ctr">
              <a:defRPr>
                <a:solidFill>
                  <a:schemeClr val="bg1"/>
                </a:solidFill>
              </a:defRPr>
            </a:lvl1pPr>
          </a:lstStyle>
          <a:p>
            <a:endParaRPr lang="fr-FR"/>
          </a:p>
        </p:txBody>
      </p:sp>
      <p:sp>
        <p:nvSpPr>
          <p:cNvPr id="12" name="Espace réservé pour une image  11">
            <a:extLst>
              <a:ext uri="{FF2B5EF4-FFF2-40B4-BE49-F238E27FC236}">
                <a16:creationId xmlns:a16="http://schemas.microsoft.com/office/drawing/2014/main" id="{DB551ED9-EB99-1C7A-1DFA-158C0495484A}"/>
              </a:ext>
            </a:extLst>
          </p:cNvPr>
          <p:cNvSpPr>
            <a:spLocks noGrp="1"/>
          </p:cNvSpPr>
          <p:nvPr>
            <p:ph type="pic" sz="quarter" idx="13"/>
          </p:nvPr>
        </p:nvSpPr>
        <p:spPr>
          <a:xfrm>
            <a:off x="84000" y="81000"/>
            <a:ext cx="3001788" cy="3348000"/>
          </a:xfrm>
          <a:custGeom>
            <a:avLst/>
            <a:gdLst>
              <a:gd name="connsiteX0" fmla="*/ 0 w 3001788"/>
              <a:gd name="connsiteY0" fmla="*/ 0 h 3348000"/>
              <a:gd name="connsiteX1" fmla="*/ 3001788 w 3001788"/>
              <a:gd name="connsiteY1" fmla="*/ 0 h 3348000"/>
              <a:gd name="connsiteX2" fmla="*/ 3001788 w 3001788"/>
              <a:gd name="connsiteY2" fmla="*/ 3348000 h 3348000"/>
              <a:gd name="connsiteX3" fmla="*/ 0 w 3001788"/>
              <a:gd name="connsiteY3" fmla="*/ 3348000 h 3348000"/>
            </a:gdLst>
            <a:ahLst/>
            <a:cxnLst>
              <a:cxn ang="0">
                <a:pos x="connsiteX0" y="connsiteY0"/>
              </a:cxn>
              <a:cxn ang="0">
                <a:pos x="connsiteX1" y="connsiteY1"/>
              </a:cxn>
              <a:cxn ang="0">
                <a:pos x="connsiteX2" y="connsiteY2"/>
              </a:cxn>
              <a:cxn ang="0">
                <a:pos x="connsiteX3" y="connsiteY3"/>
              </a:cxn>
            </a:cxnLst>
            <a:rect l="l" t="t" r="r" b="b"/>
            <a:pathLst>
              <a:path w="3001788" h="3348000">
                <a:moveTo>
                  <a:pt x="0" y="0"/>
                </a:moveTo>
                <a:lnTo>
                  <a:pt x="3001788" y="0"/>
                </a:lnTo>
                <a:lnTo>
                  <a:pt x="3001788" y="3348000"/>
                </a:lnTo>
                <a:lnTo>
                  <a:pt x="0" y="3348000"/>
                </a:lnTo>
                <a:close/>
              </a:path>
            </a:pathLst>
          </a:custGeom>
        </p:spPr>
        <p:txBody>
          <a:bodyPr wrap="square" anchor="ctr">
            <a:noAutofit/>
          </a:bodyPr>
          <a:lstStyle>
            <a:lvl1pPr algn="ctr">
              <a:defRPr>
                <a:solidFill>
                  <a:schemeClr val="bg1"/>
                </a:solidFill>
              </a:defRPr>
            </a:lvl1pPr>
          </a:lstStyle>
          <a:p>
            <a:endParaRPr lang="fr-FR"/>
          </a:p>
        </p:txBody>
      </p:sp>
      <p:grpSp>
        <p:nvGrpSpPr>
          <p:cNvPr id="19" name="Groupe 18">
            <a:extLst>
              <a:ext uri="{FF2B5EF4-FFF2-40B4-BE49-F238E27FC236}">
                <a16:creationId xmlns:a16="http://schemas.microsoft.com/office/drawing/2014/main" id="{8F4CE5BC-D636-BF31-C4BC-B5225D0515A3}"/>
              </a:ext>
            </a:extLst>
          </p:cNvPr>
          <p:cNvGrpSpPr/>
          <p:nvPr userDrawn="1"/>
        </p:nvGrpSpPr>
        <p:grpSpPr>
          <a:xfrm>
            <a:off x="11698413" y="6391275"/>
            <a:ext cx="493587" cy="466725"/>
            <a:chOff x="0" y="0"/>
            <a:chExt cx="466725" cy="441325"/>
          </a:xfrm>
        </p:grpSpPr>
        <p:sp>
          <p:nvSpPr>
            <p:cNvPr id="20" name="Rectangle 19">
              <a:extLst>
                <a:ext uri="{FF2B5EF4-FFF2-40B4-BE49-F238E27FC236}">
                  <a16:creationId xmlns:a16="http://schemas.microsoft.com/office/drawing/2014/main" id="{C3252869-4688-95E2-A620-E311F5CBF67B}"/>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a:extLst>
                <a:ext uri="{FF2B5EF4-FFF2-40B4-BE49-F238E27FC236}">
                  <a16:creationId xmlns:a16="http://schemas.microsoft.com/office/drawing/2014/main" id="{816DD8C7-DD5E-FC0C-428A-416C95416324}"/>
                </a:ext>
              </a:extLst>
            </p:cNvPr>
            <p:cNvGrpSpPr/>
            <p:nvPr userDrawn="1"/>
          </p:nvGrpSpPr>
          <p:grpSpPr>
            <a:xfrm>
              <a:off x="95360" y="118201"/>
              <a:ext cx="276004" cy="204924"/>
              <a:chOff x="1904901" y="4722746"/>
              <a:chExt cx="527265" cy="391477"/>
            </a:xfrm>
            <a:solidFill>
              <a:schemeClr val="bg1"/>
            </a:solidFill>
          </p:grpSpPr>
          <p:sp>
            <p:nvSpPr>
              <p:cNvPr id="22" name="Forme libre : forme 21">
                <a:extLst>
                  <a:ext uri="{FF2B5EF4-FFF2-40B4-BE49-F238E27FC236}">
                    <a16:creationId xmlns:a16="http://schemas.microsoft.com/office/drawing/2014/main" id="{255228D7-0665-E411-81FC-FE7E7DE2AF74}"/>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EA1A42B5-D2CD-C6AD-B422-63764F25CB52}"/>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
        <p:nvSpPr>
          <p:cNvPr id="42" name="Espace réservé du texte 55">
            <a:extLst>
              <a:ext uri="{FF2B5EF4-FFF2-40B4-BE49-F238E27FC236}">
                <a16:creationId xmlns:a16="http://schemas.microsoft.com/office/drawing/2014/main" id="{210FBD56-1F80-F100-484F-C1DD6757BCE4}"/>
              </a:ext>
            </a:extLst>
          </p:cNvPr>
          <p:cNvSpPr>
            <a:spLocks noGrp="1"/>
          </p:cNvSpPr>
          <p:nvPr>
            <p:ph type="body" sz="quarter" idx="21" hasCustomPrompt="1"/>
          </p:nvPr>
        </p:nvSpPr>
        <p:spPr>
          <a:xfrm>
            <a:off x="476908" y="1336694"/>
            <a:ext cx="2215972" cy="836612"/>
          </a:xfrm>
        </p:spPr>
        <p:txBody>
          <a:bodyPr anchor="ct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Titre vignette</a:t>
            </a:r>
          </a:p>
        </p:txBody>
      </p:sp>
      <p:sp>
        <p:nvSpPr>
          <p:cNvPr id="43" name="Espace réservé du texte 55">
            <a:extLst>
              <a:ext uri="{FF2B5EF4-FFF2-40B4-BE49-F238E27FC236}">
                <a16:creationId xmlns:a16="http://schemas.microsoft.com/office/drawing/2014/main" id="{7E98CFFC-3A9A-4C26-8027-93612C094B8C}"/>
              </a:ext>
            </a:extLst>
          </p:cNvPr>
          <p:cNvSpPr>
            <a:spLocks noGrp="1"/>
          </p:cNvSpPr>
          <p:nvPr>
            <p:ph type="body" sz="quarter" idx="22" hasCustomPrompt="1"/>
          </p:nvPr>
        </p:nvSpPr>
        <p:spPr>
          <a:xfrm>
            <a:off x="3478696" y="1336694"/>
            <a:ext cx="2215972" cy="836612"/>
          </a:xfrm>
        </p:spPr>
        <p:txBody>
          <a:bodyPr anchor="ct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Titre vignette</a:t>
            </a:r>
          </a:p>
        </p:txBody>
      </p:sp>
      <p:sp>
        <p:nvSpPr>
          <p:cNvPr id="44" name="Espace réservé du texte 55">
            <a:extLst>
              <a:ext uri="{FF2B5EF4-FFF2-40B4-BE49-F238E27FC236}">
                <a16:creationId xmlns:a16="http://schemas.microsoft.com/office/drawing/2014/main" id="{0F4FC94F-82F2-EE2D-F298-E9CEC39625EF}"/>
              </a:ext>
            </a:extLst>
          </p:cNvPr>
          <p:cNvSpPr>
            <a:spLocks noGrp="1"/>
          </p:cNvSpPr>
          <p:nvPr>
            <p:ph type="body" sz="quarter" idx="23" hasCustomPrompt="1"/>
          </p:nvPr>
        </p:nvSpPr>
        <p:spPr>
          <a:xfrm>
            <a:off x="6480483" y="1336694"/>
            <a:ext cx="2215972" cy="836612"/>
          </a:xfrm>
        </p:spPr>
        <p:txBody>
          <a:bodyPr anchor="ct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Titre vignette</a:t>
            </a:r>
          </a:p>
        </p:txBody>
      </p:sp>
      <p:sp>
        <p:nvSpPr>
          <p:cNvPr id="45" name="Espace réservé du texte 55">
            <a:extLst>
              <a:ext uri="{FF2B5EF4-FFF2-40B4-BE49-F238E27FC236}">
                <a16:creationId xmlns:a16="http://schemas.microsoft.com/office/drawing/2014/main" id="{3ECA4820-8C4F-D0FF-E12D-CC00AAD6DFFD}"/>
              </a:ext>
            </a:extLst>
          </p:cNvPr>
          <p:cNvSpPr>
            <a:spLocks noGrp="1"/>
          </p:cNvSpPr>
          <p:nvPr>
            <p:ph type="body" sz="quarter" idx="24" hasCustomPrompt="1"/>
          </p:nvPr>
        </p:nvSpPr>
        <p:spPr>
          <a:xfrm>
            <a:off x="9482271" y="1336694"/>
            <a:ext cx="2215972" cy="836612"/>
          </a:xfrm>
        </p:spPr>
        <p:txBody>
          <a:bodyPr anchor="ct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Titre vignette</a:t>
            </a:r>
          </a:p>
        </p:txBody>
      </p:sp>
      <p:sp>
        <p:nvSpPr>
          <p:cNvPr id="46" name="Espace réservé du texte 55">
            <a:extLst>
              <a:ext uri="{FF2B5EF4-FFF2-40B4-BE49-F238E27FC236}">
                <a16:creationId xmlns:a16="http://schemas.microsoft.com/office/drawing/2014/main" id="{C73721A9-287E-B924-18B2-82F0760698BA}"/>
              </a:ext>
            </a:extLst>
          </p:cNvPr>
          <p:cNvSpPr>
            <a:spLocks noGrp="1"/>
          </p:cNvSpPr>
          <p:nvPr>
            <p:ph type="body" sz="quarter" idx="25" hasCustomPrompt="1"/>
          </p:nvPr>
        </p:nvSpPr>
        <p:spPr>
          <a:xfrm>
            <a:off x="476908" y="4684694"/>
            <a:ext cx="2215972" cy="836612"/>
          </a:xfrm>
        </p:spPr>
        <p:txBody>
          <a:bodyPr anchor="ct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Titre vignette</a:t>
            </a:r>
          </a:p>
        </p:txBody>
      </p:sp>
      <p:sp>
        <p:nvSpPr>
          <p:cNvPr id="47" name="Espace réservé du texte 55">
            <a:extLst>
              <a:ext uri="{FF2B5EF4-FFF2-40B4-BE49-F238E27FC236}">
                <a16:creationId xmlns:a16="http://schemas.microsoft.com/office/drawing/2014/main" id="{AAACB79D-3AB1-A17A-A9C7-8939391493EC}"/>
              </a:ext>
            </a:extLst>
          </p:cNvPr>
          <p:cNvSpPr>
            <a:spLocks noGrp="1"/>
          </p:cNvSpPr>
          <p:nvPr>
            <p:ph type="body" sz="quarter" idx="26" hasCustomPrompt="1"/>
          </p:nvPr>
        </p:nvSpPr>
        <p:spPr>
          <a:xfrm>
            <a:off x="3478696" y="4684694"/>
            <a:ext cx="2215972" cy="836612"/>
          </a:xfrm>
        </p:spPr>
        <p:txBody>
          <a:bodyPr anchor="ct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Titre vignette</a:t>
            </a:r>
          </a:p>
        </p:txBody>
      </p:sp>
      <p:sp>
        <p:nvSpPr>
          <p:cNvPr id="48" name="Espace réservé du texte 55">
            <a:extLst>
              <a:ext uri="{FF2B5EF4-FFF2-40B4-BE49-F238E27FC236}">
                <a16:creationId xmlns:a16="http://schemas.microsoft.com/office/drawing/2014/main" id="{3ADAAD1E-A7CC-B49A-627A-C2DE7A581D15}"/>
              </a:ext>
            </a:extLst>
          </p:cNvPr>
          <p:cNvSpPr>
            <a:spLocks noGrp="1"/>
          </p:cNvSpPr>
          <p:nvPr>
            <p:ph type="body" sz="quarter" idx="27" hasCustomPrompt="1"/>
          </p:nvPr>
        </p:nvSpPr>
        <p:spPr>
          <a:xfrm>
            <a:off x="6480483" y="4684694"/>
            <a:ext cx="2215972" cy="836612"/>
          </a:xfrm>
        </p:spPr>
        <p:txBody>
          <a:bodyPr anchor="ct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Titre vignette</a:t>
            </a:r>
          </a:p>
        </p:txBody>
      </p:sp>
      <p:sp>
        <p:nvSpPr>
          <p:cNvPr id="49" name="Espace réservé du texte 55">
            <a:extLst>
              <a:ext uri="{FF2B5EF4-FFF2-40B4-BE49-F238E27FC236}">
                <a16:creationId xmlns:a16="http://schemas.microsoft.com/office/drawing/2014/main" id="{D4B35918-7019-08F0-E89C-65885E79545C}"/>
              </a:ext>
            </a:extLst>
          </p:cNvPr>
          <p:cNvSpPr>
            <a:spLocks noGrp="1"/>
          </p:cNvSpPr>
          <p:nvPr>
            <p:ph type="body" sz="quarter" idx="28" hasCustomPrompt="1"/>
          </p:nvPr>
        </p:nvSpPr>
        <p:spPr>
          <a:xfrm>
            <a:off x="9482271" y="4684694"/>
            <a:ext cx="2215972" cy="836612"/>
          </a:xfrm>
        </p:spPr>
        <p:txBody>
          <a:bodyPr anchor="ct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Titre vignette</a:t>
            </a:r>
          </a:p>
        </p:txBody>
      </p:sp>
      <p:sp>
        <p:nvSpPr>
          <p:cNvPr id="6" name="Espace réservé du pied de page 4">
            <a:extLst>
              <a:ext uri="{FF2B5EF4-FFF2-40B4-BE49-F238E27FC236}">
                <a16:creationId xmlns:a16="http://schemas.microsoft.com/office/drawing/2014/main" id="{114C6399-C9A4-BED7-A0AC-EB43D05A965C}"/>
              </a:ext>
            </a:extLst>
          </p:cNvPr>
          <p:cNvSpPr>
            <a:spLocks noGrp="1"/>
          </p:cNvSpPr>
          <p:nvPr>
            <p:ph type="ftr" sz="quarter" idx="11"/>
          </p:nvPr>
        </p:nvSpPr>
        <p:spPr>
          <a:xfrm>
            <a:off x="1123630" y="6516279"/>
            <a:ext cx="1609415" cy="138499"/>
          </a:xfrm>
          <a:prstGeom prst="rect">
            <a:avLst/>
          </a:prstGeom>
        </p:spPr>
        <p:txBody>
          <a:bodyPr/>
          <a:lstStyle>
            <a:lvl1pPr algn="l">
              <a:defRPr sz="900">
                <a:solidFill>
                  <a:schemeClr val="bg1"/>
                </a:solidFill>
              </a:defRPr>
            </a:lvl1pPr>
          </a:lstStyle>
          <a:p>
            <a:r>
              <a:rPr lang="fr-FR"/>
              <a:t>Gulfstream agency masque</a:t>
            </a:r>
          </a:p>
        </p:txBody>
      </p:sp>
      <p:sp>
        <p:nvSpPr>
          <p:cNvPr id="7" name="Espace réservé du numéro de diapositive 3">
            <a:extLst>
              <a:ext uri="{FF2B5EF4-FFF2-40B4-BE49-F238E27FC236}">
                <a16:creationId xmlns:a16="http://schemas.microsoft.com/office/drawing/2014/main" id="{19780A96-CF94-AA51-C724-5B2851269016}"/>
              </a:ext>
            </a:extLst>
          </p:cNvPr>
          <p:cNvSpPr>
            <a:spLocks noGrp="1"/>
          </p:cNvSpPr>
          <p:nvPr>
            <p:ph type="sldNum" sz="quarter" idx="12"/>
          </p:nvPr>
        </p:nvSpPr>
        <p:spPr>
          <a:xfrm>
            <a:off x="766763" y="6516279"/>
            <a:ext cx="208390" cy="138499"/>
          </a:xfrm>
          <a:prstGeom prst="rect">
            <a:avLst/>
          </a:prstGeom>
        </p:spPr>
        <p:txBody>
          <a:bodyPr/>
          <a:lstStyle>
            <a:lvl1pPr algn="l">
              <a:defRPr sz="900">
                <a:solidFill>
                  <a:schemeClr val="bg1"/>
                </a:solidFill>
                <a:latin typeface="Poppins SemiBold" panose="00000700000000000000" pitchFamily="2" charset="0"/>
                <a:cs typeface="Poppins SemiBold" panose="00000700000000000000" pitchFamily="2" charset="0"/>
              </a:defRPr>
            </a:lvl1pPr>
          </a:lstStyle>
          <a:p>
            <a:fld id="{59B38847-19AB-424A-B593-1FDE882674B3}" type="slidenum">
              <a:rPr lang="fr-FR" smtClean="0"/>
              <a:pPr/>
              <a:t>‹N°›</a:t>
            </a:fld>
            <a:endParaRPr lang="fr-FR"/>
          </a:p>
        </p:txBody>
      </p:sp>
    </p:spTree>
    <p:extLst>
      <p:ext uri="{BB962C8B-B14F-4D97-AF65-F5344CB8AC3E}">
        <p14:creationId xmlns:p14="http://schemas.microsoft.com/office/powerpoint/2010/main" val="608370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MAGES FOND BLANC">
    <p:spTree>
      <p:nvGrpSpPr>
        <p:cNvPr id="1" name=""/>
        <p:cNvGrpSpPr/>
        <p:nvPr/>
      </p:nvGrpSpPr>
      <p:grpSpPr>
        <a:xfrm>
          <a:off x="0" y="0"/>
          <a:ext cx="0" cy="0"/>
          <a:chOff x="0" y="0"/>
          <a:chExt cx="0" cy="0"/>
        </a:xfrm>
      </p:grpSpPr>
      <p:pic>
        <p:nvPicPr>
          <p:cNvPr id="16" name="bg object 16">
            <a:extLst>
              <a:ext uri="{FF2B5EF4-FFF2-40B4-BE49-F238E27FC236}">
                <a16:creationId xmlns:a16="http://schemas.microsoft.com/office/drawing/2014/main" id="{25B5C192-35D0-C500-82B0-EA830ED0A43A}"/>
              </a:ext>
            </a:extLst>
          </p:cNvPr>
          <p:cNvPicPr>
            <a:picLocks/>
          </p:cNvPicPr>
          <p:nvPr userDrawn="1"/>
        </p:nvPicPr>
        <p:blipFill rotWithShape="1">
          <a:blip r:embed="rId2" cstate="screen">
            <a:extLst>
              <a:ext uri="{28A0092B-C50C-407E-A947-70E740481C1C}">
                <a14:useLocalDpi xmlns:a14="http://schemas.microsoft.com/office/drawing/2010/main"/>
              </a:ext>
            </a:extLst>
          </a:blip>
          <a:srcRect l="1682" r="1682"/>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DE1BFFC7-B631-436B-52EC-683F8896CB37}"/>
              </a:ext>
            </a:extLst>
          </p:cNvPr>
          <p:cNvSpPr>
            <a:spLocks/>
          </p:cNvSpPr>
          <p:nvPr userDrawn="1"/>
        </p:nvSpPr>
        <p:spPr>
          <a:xfrm>
            <a:off x="84000" y="81000"/>
            <a:ext cx="12007152" cy="669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pour une image  3">
            <a:extLst>
              <a:ext uri="{FF2B5EF4-FFF2-40B4-BE49-F238E27FC236}">
                <a16:creationId xmlns:a16="http://schemas.microsoft.com/office/drawing/2014/main" id="{CB264D36-8368-5D84-319D-6C8B6DE0CCBC}"/>
              </a:ext>
            </a:extLst>
          </p:cNvPr>
          <p:cNvSpPr>
            <a:spLocks noGrp="1"/>
          </p:cNvSpPr>
          <p:nvPr>
            <p:ph type="pic" sz="quarter" idx="20"/>
          </p:nvPr>
        </p:nvSpPr>
        <p:spPr>
          <a:xfrm>
            <a:off x="8036494" y="3213348"/>
            <a:ext cx="4054657" cy="3563652"/>
          </a:xfrm>
          <a:custGeom>
            <a:avLst/>
            <a:gdLst>
              <a:gd name="connsiteX0" fmla="*/ 0 w 4054657"/>
              <a:gd name="connsiteY0" fmla="*/ 0 h 3563652"/>
              <a:gd name="connsiteX1" fmla="*/ 1052869 w 4054657"/>
              <a:gd name="connsiteY1" fmla="*/ 0 h 3563652"/>
              <a:gd name="connsiteX2" fmla="*/ 3150663 w 4054657"/>
              <a:gd name="connsiteY2" fmla="*/ 0 h 3563652"/>
              <a:gd name="connsiteX3" fmla="*/ 4054657 w 4054657"/>
              <a:gd name="connsiteY3" fmla="*/ 0 h 3563652"/>
              <a:gd name="connsiteX4" fmla="*/ 4054657 w 4054657"/>
              <a:gd name="connsiteY4" fmla="*/ 3185267 h 3563652"/>
              <a:gd name="connsiteX5" fmla="*/ 3661919 w 4054657"/>
              <a:gd name="connsiteY5" fmla="*/ 3185267 h 3563652"/>
              <a:gd name="connsiteX6" fmla="*/ 3661919 w 4054657"/>
              <a:gd name="connsiteY6" fmla="*/ 3563652 h 3563652"/>
              <a:gd name="connsiteX7" fmla="*/ 0 w 4054657"/>
              <a:gd name="connsiteY7" fmla="*/ 3563652 h 356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54657" h="3563652">
                <a:moveTo>
                  <a:pt x="0" y="0"/>
                </a:moveTo>
                <a:lnTo>
                  <a:pt x="1052869" y="0"/>
                </a:lnTo>
                <a:lnTo>
                  <a:pt x="3150663" y="0"/>
                </a:lnTo>
                <a:lnTo>
                  <a:pt x="4054657" y="0"/>
                </a:lnTo>
                <a:lnTo>
                  <a:pt x="4054657" y="3185267"/>
                </a:lnTo>
                <a:lnTo>
                  <a:pt x="3661919" y="3185267"/>
                </a:lnTo>
                <a:lnTo>
                  <a:pt x="3661919" y="3563652"/>
                </a:lnTo>
                <a:lnTo>
                  <a:pt x="0" y="3563652"/>
                </a:lnTo>
                <a:close/>
              </a:path>
            </a:pathLst>
          </a:custGeom>
        </p:spPr>
        <p:txBody>
          <a:bodyPr wrap="square" anchor="ctr">
            <a:noAutofit/>
          </a:bodyPr>
          <a:lstStyle>
            <a:lvl1pPr algn="ctr">
              <a:defRPr>
                <a:solidFill>
                  <a:schemeClr val="tx1"/>
                </a:solidFill>
              </a:defRPr>
            </a:lvl1pPr>
          </a:lstStyle>
          <a:p>
            <a:endParaRPr lang="fr-FR"/>
          </a:p>
        </p:txBody>
      </p:sp>
      <p:sp>
        <p:nvSpPr>
          <p:cNvPr id="39" name="Espace réservé pour une image  38">
            <a:extLst>
              <a:ext uri="{FF2B5EF4-FFF2-40B4-BE49-F238E27FC236}">
                <a16:creationId xmlns:a16="http://schemas.microsoft.com/office/drawing/2014/main" id="{AC52D4AE-F565-7088-B392-43CBDACADE67}"/>
              </a:ext>
            </a:extLst>
          </p:cNvPr>
          <p:cNvSpPr>
            <a:spLocks noGrp="1"/>
          </p:cNvSpPr>
          <p:nvPr>
            <p:ph type="pic" sz="quarter" idx="19"/>
          </p:nvPr>
        </p:nvSpPr>
        <p:spPr>
          <a:xfrm>
            <a:off x="4475820" y="3517900"/>
            <a:ext cx="3348372" cy="3348000"/>
          </a:xfrm>
          <a:custGeom>
            <a:avLst/>
            <a:gdLst>
              <a:gd name="connsiteX0" fmla="*/ 0 w 3001788"/>
              <a:gd name="connsiteY0" fmla="*/ 0 h 3348000"/>
              <a:gd name="connsiteX1" fmla="*/ 3001788 w 3001788"/>
              <a:gd name="connsiteY1" fmla="*/ 0 h 3348000"/>
              <a:gd name="connsiteX2" fmla="*/ 3001788 w 3001788"/>
              <a:gd name="connsiteY2" fmla="*/ 3348000 h 3348000"/>
              <a:gd name="connsiteX3" fmla="*/ 0 w 3001788"/>
              <a:gd name="connsiteY3" fmla="*/ 3348000 h 3348000"/>
            </a:gdLst>
            <a:ahLst/>
            <a:cxnLst>
              <a:cxn ang="0">
                <a:pos x="connsiteX0" y="connsiteY0"/>
              </a:cxn>
              <a:cxn ang="0">
                <a:pos x="connsiteX1" y="connsiteY1"/>
              </a:cxn>
              <a:cxn ang="0">
                <a:pos x="connsiteX2" y="connsiteY2"/>
              </a:cxn>
              <a:cxn ang="0">
                <a:pos x="connsiteX3" y="connsiteY3"/>
              </a:cxn>
            </a:cxnLst>
            <a:rect l="l" t="t" r="r" b="b"/>
            <a:pathLst>
              <a:path w="3001788" h="3348000">
                <a:moveTo>
                  <a:pt x="0" y="0"/>
                </a:moveTo>
                <a:lnTo>
                  <a:pt x="3001788" y="0"/>
                </a:lnTo>
                <a:lnTo>
                  <a:pt x="3001788" y="3348000"/>
                </a:lnTo>
                <a:lnTo>
                  <a:pt x="0" y="3348000"/>
                </a:lnTo>
                <a:close/>
              </a:path>
            </a:pathLst>
          </a:custGeom>
        </p:spPr>
        <p:txBody>
          <a:bodyPr wrap="square" anchor="ctr">
            <a:noAutofit/>
          </a:bodyPr>
          <a:lstStyle>
            <a:lvl1pPr algn="ctr">
              <a:defRPr>
                <a:solidFill>
                  <a:schemeClr val="tx1"/>
                </a:solidFill>
              </a:defRPr>
            </a:lvl1pPr>
          </a:lstStyle>
          <a:p>
            <a:endParaRPr lang="fr-FR"/>
          </a:p>
        </p:txBody>
      </p:sp>
      <p:sp>
        <p:nvSpPr>
          <p:cNvPr id="34" name="Espace réservé pour une image  33">
            <a:extLst>
              <a:ext uri="{FF2B5EF4-FFF2-40B4-BE49-F238E27FC236}">
                <a16:creationId xmlns:a16="http://schemas.microsoft.com/office/drawing/2014/main" id="{3A074064-31F2-D78F-B3F9-0D2759BD9464}"/>
              </a:ext>
            </a:extLst>
          </p:cNvPr>
          <p:cNvSpPr>
            <a:spLocks noGrp="1"/>
          </p:cNvSpPr>
          <p:nvPr>
            <p:ph type="pic" sz="quarter" idx="17"/>
          </p:nvPr>
        </p:nvSpPr>
        <p:spPr>
          <a:xfrm>
            <a:off x="0" y="0"/>
            <a:ext cx="3700585" cy="2962994"/>
          </a:xfrm>
          <a:custGeom>
            <a:avLst/>
            <a:gdLst>
              <a:gd name="connsiteX0" fmla="*/ 0 w 3001788"/>
              <a:gd name="connsiteY0" fmla="*/ 0 h 3348000"/>
              <a:gd name="connsiteX1" fmla="*/ 3001788 w 3001788"/>
              <a:gd name="connsiteY1" fmla="*/ 0 h 3348000"/>
              <a:gd name="connsiteX2" fmla="*/ 3001788 w 3001788"/>
              <a:gd name="connsiteY2" fmla="*/ 3348000 h 3348000"/>
              <a:gd name="connsiteX3" fmla="*/ 0 w 3001788"/>
              <a:gd name="connsiteY3" fmla="*/ 3348000 h 3348000"/>
            </a:gdLst>
            <a:ahLst/>
            <a:cxnLst>
              <a:cxn ang="0">
                <a:pos x="connsiteX0" y="connsiteY0"/>
              </a:cxn>
              <a:cxn ang="0">
                <a:pos x="connsiteX1" y="connsiteY1"/>
              </a:cxn>
              <a:cxn ang="0">
                <a:pos x="connsiteX2" y="connsiteY2"/>
              </a:cxn>
              <a:cxn ang="0">
                <a:pos x="connsiteX3" y="connsiteY3"/>
              </a:cxn>
            </a:cxnLst>
            <a:rect l="l" t="t" r="r" b="b"/>
            <a:pathLst>
              <a:path w="3001788" h="3348000">
                <a:moveTo>
                  <a:pt x="0" y="0"/>
                </a:moveTo>
                <a:lnTo>
                  <a:pt x="3001788" y="0"/>
                </a:lnTo>
                <a:lnTo>
                  <a:pt x="3001788" y="3348000"/>
                </a:lnTo>
                <a:lnTo>
                  <a:pt x="0" y="3348000"/>
                </a:lnTo>
                <a:close/>
              </a:path>
            </a:pathLst>
          </a:custGeom>
        </p:spPr>
        <p:txBody>
          <a:bodyPr wrap="square" anchor="ctr">
            <a:noAutofit/>
          </a:bodyPr>
          <a:lstStyle>
            <a:lvl1pPr algn="ctr">
              <a:defRPr>
                <a:solidFill>
                  <a:schemeClr val="tx1"/>
                </a:solidFill>
              </a:defRPr>
            </a:lvl1pPr>
          </a:lstStyle>
          <a:p>
            <a:endParaRPr lang="fr-FR"/>
          </a:p>
        </p:txBody>
      </p:sp>
      <p:sp>
        <p:nvSpPr>
          <p:cNvPr id="27" name="Espace réservé pour une image  26">
            <a:extLst>
              <a:ext uri="{FF2B5EF4-FFF2-40B4-BE49-F238E27FC236}">
                <a16:creationId xmlns:a16="http://schemas.microsoft.com/office/drawing/2014/main" id="{8337467E-96AB-9D47-FED9-A647E7DD60E3}"/>
              </a:ext>
            </a:extLst>
          </p:cNvPr>
          <p:cNvSpPr>
            <a:spLocks noGrp="1"/>
          </p:cNvSpPr>
          <p:nvPr>
            <p:ph type="pic" sz="quarter" idx="16"/>
          </p:nvPr>
        </p:nvSpPr>
        <p:spPr>
          <a:xfrm>
            <a:off x="7699562" y="81000"/>
            <a:ext cx="4391589" cy="2710247"/>
          </a:xfrm>
          <a:custGeom>
            <a:avLst/>
            <a:gdLst>
              <a:gd name="connsiteX0" fmla="*/ 0 w 3001788"/>
              <a:gd name="connsiteY0" fmla="*/ 0 h 3348000"/>
              <a:gd name="connsiteX1" fmla="*/ 3001788 w 3001788"/>
              <a:gd name="connsiteY1" fmla="*/ 0 h 3348000"/>
              <a:gd name="connsiteX2" fmla="*/ 3001788 w 3001788"/>
              <a:gd name="connsiteY2" fmla="*/ 3348000 h 3348000"/>
              <a:gd name="connsiteX3" fmla="*/ 0 w 3001788"/>
              <a:gd name="connsiteY3" fmla="*/ 3348000 h 3348000"/>
            </a:gdLst>
            <a:ahLst/>
            <a:cxnLst>
              <a:cxn ang="0">
                <a:pos x="connsiteX0" y="connsiteY0"/>
              </a:cxn>
              <a:cxn ang="0">
                <a:pos x="connsiteX1" y="connsiteY1"/>
              </a:cxn>
              <a:cxn ang="0">
                <a:pos x="connsiteX2" y="connsiteY2"/>
              </a:cxn>
              <a:cxn ang="0">
                <a:pos x="connsiteX3" y="connsiteY3"/>
              </a:cxn>
            </a:cxnLst>
            <a:rect l="l" t="t" r="r" b="b"/>
            <a:pathLst>
              <a:path w="3001788" h="3348000">
                <a:moveTo>
                  <a:pt x="0" y="0"/>
                </a:moveTo>
                <a:lnTo>
                  <a:pt x="3001788" y="0"/>
                </a:lnTo>
                <a:lnTo>
                  <a:pt x="3001788" y="3348000"/>
                </a:lnTo>
                <a:lnTo>
                  <a:pt x="0" y="3348000"/>
                </a:lnTo>
                <a:close/>
              </a:path>
            </a:pathLst>
          </a:custGeom>
        </p:spPr>
        <p:txBody>
          <a:bodyPr wrap="square" anchor="ctr">
            <a:noAutofit/>
          </a:bodyPr>
          <a:lstStyle>
            <a:lvl1pPr algn="ctr">
              <a:defRPr>
                <a:solidFill>
                  <a:schemeClr val="tx1"/>
                </a:solidFill>
              </a:defRPr>
            </a:lvl1pPr>
          </a:lstStyle>
          <a:p>
            <a:endParaRPr lang="fr-FR"/>
          </a:p>
        </p:txBody>
      </p:sp>
      <p:sp>
        <p:nvSpPr>
          <p:cNvPr id="25" name="Espace réservé pour une image  24">
            <a:extLst>
              <a:ext uri="{FF2B5EF4-FFF2-40B4-BE49-F238E27FC236}">
                <a16:creationId xmlns:a16="http://schemas.microsoft.com/office/drawing/2014/main" id="{88003191-7DE4-78F3-821C-4A9D3F6EDF83}"/>
              </a:ext>
            </a:extLst>
          </p:cNvPr>
          <p:cNvSpPr>
            <a:spLocks noGrp="1"/>
          </p:cNvSpPr>
          <p:nvPr>
            <p:ph type="pic" sz="quarter" idx="15"/>
          </p:nvPr>
        </p:nvSpPr>
        <p:spPr>
          <a:xfrm>
            <a:off x="476736" y="3250654"/>
            <a:ext cx="3783059" cy="3042556"/>
          </a:xfrm>
          <a:custGeom>
            <a:avLst/>
            <a:gdLst>
              <a:gd name="connsiteX0" fmla="*/ 0 w 3001788"/>
              <a:gd name="connsiteY0" fmla="*/ 0 h 3348000"/>
              <a:gd name="connsiteX1" fmla="*/ 3001788 w 3001788"/>
              <a:gd name="connsiteY1" fmla="*/ 0 h 3348000"/>
              <a:gd name="connsiteX2" fmla="*/ 3001788 w 3001788"/>
              <a:gd name="connsiteY2" fmla="*/ 3348000 h 3348000"/>
              <a:gd name="connsiteX3" fmla="*/ 0 w 3001788"/>
              <a:gd name="connsiteY3" fmla="*/ 3348000 h 3348000"/>
            </a:gdLst>
            <a:ahLst/>
            <a:cxnLst>
              <a:cxn ang="0">
                <a:pos x="connsiteX0" y="connsiteY0"/>
              </a:cxn>
              <a:cxn ang="0">
                <a:pos x="connsiteX1" y="connsiteY1"/>
              </a:cxn>
              <a:cxn ang="0">
                <a:pos x="connsiteX2" y="connsiteY2"/>
              </a:cxn>
              <a:cxn ang="0">
                <a:pos x="connsiteX3" y="connsiteY3"/>
              </a:cxn>
            </a:cxnLst>
            <a:rect l="l" t="t" r="r" b="b"/>
            <a:pathLst>
              <a:path w="3001788" h="3348000">
                <a:moveTo>
                  <a:pt x="0" y="0"/>
                </a:moveTo>
                <a:lnTo>
                  <a:pt x="3001788" y="0"/>
                </a:lnTo>
                <a:lnTo>
                  <a:pt x="3001788" y="3348000"/>
                </a:lnTo>
                <a:lnTo>
                  <a:pt x="0" y="3348000"/>
                </a:lnTo>
                <a:close/>
              </a:path>
            </a:pathLst>
          </a:custGeom>
        </p:spPr>
        <p:txBody>
          <a:bodyPr wrap="square" anchor="ctr">
            <a:noAutofit/>
          </a:bodyPr>
          <a:lstStyle>
            <a:lvl1pPr algn="ctr">
              <a:defRPr>
                <a:solidFill>
                  <a:schemeClr val="tx1"/>
                </a:solidFill>
              </a:defRPr>
            </a:lvl1pPr>
          </a:lstStyle>
          <a:p>
            <a:endParaRPr lang="fr-FR"/>
          </a:p>
        </p:txBody>
      </p:sp>
      <p:grpSp>
        <p:nvGrpSpPr>
          <p:cNvPr id="19" name="Groupe 18">
            <a:extLst>
              <a:ext uri="{FF2B5EF4-FFF2-40B4-BE49-F238E27FC236}">
                <a16:creationId xmlns:a16="http://schemas.microsoft.com/office/drawing/2014/main" id="{8F4CE5BC-D636-BF31-C4BC-B5225D0515A3}"/>
              </a:ext>
            </a:extLst>
          </p:cNvPr>
          <p:cNvGrpSpPr/>
          <p:nvPr userDrawn="1"/>
        </p:nvGrpSpPr>
        <p:grpSpPr>
          <a:xfrm>
            <a:off x="11698413" y="6391275"/>
            <a:ext cx="493587" cy="466725"/>
            <a:chOff x="0" y="0"/>
            <a:chExt cx="466725" cy="441325"/>
          </a:xfrm>
        </p:grpSpPr>
        <p:sp>
          <p:nvSpPr>
            <p:cNvPr id="20" name="Rectangle 19">
              <a:extLst>
                <a:ext uri="{FF2B5EF4-FFF2-40B4-BE49-F238E27FC236}">
                  <a16:creationId xmlns:a16="http://schemas.microsoft.com/office/drawing/2014/main" id="{C3252869-4688-95E2-A620-E311F5CBF67B}"/>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a:extLst>
                <a:ext uri="{FF2B5EF4-FFF2-40B4-BE49-F238E27FC236}">
                  <a16:creationId xmlns:a16="http://schemas.microsoft.com/office/drawing/2014/main" id="{816DD8C7-DD5E-FC0C-428A-416C95416324}"/>
                </a:ext>
              </a:extLst>
            </p:cNvPr>
            <p:cNvGrpSpPr/>
            <p:nvPr userDrawn="1"/>
          </p:nvGrpSpPr>
          <p:grpSpPr>
            <a:xfrm>
              <a:off x="95360" y="118201"/>
              <a:ext cx="276004" cy="204924"/>
              <a:chOff x="1904901" y="4722746"/>
              <a:chExt cx="527265" cy="391477"/>
            </a:xfrm>
            <a:solidFill>
              <a:schemeClr val="bg1"/>
            </a:solidFill>
          </p:grpSpPr>
          <p:sp>
            <p:nvSpPr>
              <p:cNvPr id="22" name="Forme libre : forme 21">
                <a:extLst>
                  <a:ext uri="{FF2B5EF4-FFF2-40B4-BE49-F238E27FC236}">
                    <a16:creationId xmlns:a16="http://schemas.microsoft.com/office/drawing/2014/main" id="{255228D7-0665-E411-81FC-FE7E7DE2AF74}"/>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EA1A42B5-D2CD-C6AD-B422-63764F25CB52}"/>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
        <p:nvSpPr>
          <p:cNvPr id="2" name="Espace réservé pour une image  38">
            <a:extLst>
              <a:ext uri="{FF2B5EF4-FFF2-40B4-BE49-F238E27FC236}">
                <a16:creationId xmlns:a16="http://schemas.microsoft.com/office/drawing/2014/main" id="{1B039C76-7781-ABE6-F364-247723A61D61}"/>
              </a:ext>
            </a:extLst>
          </p:cNvPr>
          <p:cNvSpPr>
            <a:spLocks noGrp="1"/>
          </p:cNvSpPr>
          <p:nvPr>
            <p:ph type="pic" sz="quarter" idx="21"/>
          </p:nvPr>
        </p:nvSpPr>
        <p:spPr>
          <a:xfrm>
            <a:off x="3913529" y="368660"/>
            <a:ext cx="3556269" cy="2710247"/>
          </a:xfrm>
          <a:custGeom>
            <a:avLst/>
            <a:gdLst>
              <a:gd name="connsiteX0" fmla="*/ 0 w 3001788"/>
              <a:gd name="connsiteY0" fmla="*/ 0 h 3348000"/>
              <a:gd name="connsiteX1" fmla="*/ 3001788 w 3001788"/>
              <a:gd name="connsiteY1" fmla="*/ 0 h 3348000"/>
              <a:gd name="connsiteX2" fmla="*/ 3001788 w 3001788"/>
              <a:gd name="connsiteY2" fmla="*/ 3348000 h 3348000"/>
              <a:gd name="connsiteX3" fmla="*/ 0 w 3001788"/>
              <a:gd name="connsiteY3" fmla="*/ 3348000 h 3348000"/>
            </a:gdLst>
            <a:ahLst/>
            <a:cxnLst>
              <a:cxn ang="0">
                <a:pos x="connsiteX0" y="connsiteY0"/>
              </a:cxn>
              <a:cxn ang="0">
                <a:pos x="connsiteX1" y="connsiteY1"/>
              </a:cxn>
              <a:cxn ang="0">
                <a:pos x="connsiteX2" y="connsiteY2"/>
              </a:cxn>
              <a:cxn ang="0">
                <a:pos x="connsiteX3" y="connsiteY3"/>
              </a:cxn>
            </a:cxnLst>
            <a:rect l="l" t="t" r="r" b="b"/>
            <a:pathLst>
              <a:path w="3001788" h="3348000">
                <a:moveTo>
                  <a:pt x="0" y="0"/>
                </a:moveTo>
                <a:lnTo>
                  <a:pt x="3001788" y="0"/>
                </a:lnTo>
                <a:lnTo>
                  <a:pt x="3001788" y="3348000"/>
                </a:lnTo>
                <a:lnTo>
                  <a:pt x="0" y="3348000"/>
                </a:lnTo>
                <a:close/>
              </a:path>
            </a:pathLst>
          </a:custGeom>
        </p:spPr>
        <p:txBody>
          <a:bodyPr wrap="square" anchor="ctr">
            <a:noAutofit/>
          </a:bodyPr>
          <a:lstStyle>
            <a:lvl1pPr algn="ctr">
              <a:defRPr>
                <a:solidFill>
                  <a:schemeClr val="tx1"/>
                </a:solidFill>
              </a:defRPr>
            </a:lvl1pPr>
          </a:lstStyle>
          <a:p>
            <a:endParaRPr lang="fr-FR"/>
          </a:p>
        </p:txBody>
      </p:sp>
      <p:sp>
        <p:nvSpPr>
          <p:cNvPr id="9" name="Espace réservé du pied de page 4">
            <a:extLst>
              <a:ext uri="{FF2B5EF4-FFF2-40B4-BE49-F238E27FC236}">
                <a16:creationId xmlns:a16="http://schemas.microsoft.com/office/drawing/2014/main" id="{DB1AB9CB-C9E7-15D3-A206-AAA6E7D77956}"/>
              </a:ext>
            </a:extLst>
          </p:cNvPr>
          <p:cNvSpPr>
            <a:spLocks noGrp="1"/>
          </p:cNvSpPr>
          <p:nvPr>
            <p:ph type="ftr" sz="quarter" idx="11"/>
          </p:nvPr>
        </p:nvSpPr>
        <p:spPr>
          <a:xfrm>
            <a:off x="1123630" y="6516279"/>
            <a:ext cx="1609415" cy="138499"/>
          </a:xfrm>
          <a:prstGeom prst="rect">
            <a:avLst/>
          </a:prstGeom>
        </p:spPr>
        <p:txBody>
          <a:bodyPr/>
          <a:lstStyle>
            <a:lvl1pPr algn="l">
              <a:defRPr sz="900">
                <a:solidFill>
                  <a:schemeClr val="tx1"/>
                </a:solidFill>
              </a:defRPr>
            </a:lvl1pPr>
          </a:lstStyle>
          <a:p>
            <a:r>
              <a:rPr lang="fr-FR"/>
              <a:t>Gulfstream agency masque</a:t>
            </a:r>
          </a:p>
        </p:txBody>
      </p:sp>
      <p:sp>
        <p:nvSpPr>
          <p:cNvPr id="10" name="Espace réservé du numéro de diapositive 3">
            <a:extLst>
              <a:ext uri="{FF2B5EF4-FFF2-40B4-BE49-F238E27FC236}">
                <a16:creationId xmlns:a16="http://schemas.microsoft.com/office/drawing/2014/main" id="{17ABF9D2-8C0D-3D32-88CA-361518D75FFD}"/>
              </a:ext>
            </a:extLst>
          </p:cNvPr>
          <p:cNvSpPr>
            <a:spLocks noGrp="1"/>
          </p:cNvSpPr>
          <p:nvPr>
            <p:ph type="sldNum" sz="quarter" idx="12"/>
          </p:nvPr>
        </p:nvSpPr>
        <p:spPr>
          <a:xfrm>
            <a:off x="766763" y="6516279"/>
            <a:ext cx="208390" cy="138499"/>
          </a:xfrm>
          <a:prstGeom prst="rect">
            <a:avLst/>
          </a:prstGeom>
        </p:spPr>
        <p:txBody>
          <a:bodyPr/>
          <a:lstStyle>
            <a:lvl1pPr algn="l">
              <a:defRPr sz="900">
                <a:solidFill>
                  <a:schemeClr val="tx1"/>
                </a:solidFill>
                <a:latin typeface="Poppins SemiBold" panose="00000700000000000000" pitchFamily="2" charset="0"/>
                <a:cs typeface="Poppins SemiBold" panose="00000700000000000000" pitchFamily="2" charset="0"/>
              </a:defRPr>
            </a:lvl1pPr>
          </a:lstStyle>
          <a:p>
            <a:fld id="{59B38847-19AB-424A-B593-1FDE882674B3}" type="slidenum">
              <a:rPr lang="fr-FR" smtClean="0"/>
              <a:pPr/>
              <a:t>‹N°›</a:t>
            </a:fld>
            <a:endParaRPr lang="fr-FR"/>
          </a:p>
        </p:txBody>
      </p:sp>
    </p:spTree>
    <p:extLst>
      <p:ext uri="{BB962C8B-B14F-4D97-AF65-F5344CB8AC3E}">
        <p14:creationId xmlns:p14="http://schemas.microsoft.com/office/powerpoint/2010/main" val="980282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ERCALAIRE BLANCHE">
    <p:spTree>
      <p:nvGrpSpPr>
        <p:cNvPr id="1" name=""/>
        <p:cNvGrpSpPr/>
        <p:nvPr/>
      </p:nvGrpSpPr>
      <p:grpSpPr>
        <a:xfrm>
          <a:off x="0" y="0"/>
          <a:ext cx="0" cy="0"/>
          <a:chOff x="0" y="0"/>
          <a:chExt cx="0" cy="0"/>
        </a:xfrm>
      </p:grpSpPr>
      <p:pic>
        <p:nvPicPr>
          <p:cNvPr id="16" name="bg object 16">
            <a:extLst>
              <a:ext uri="{FF2B5EF4-FFF2-40B4-BE49-F238E27FC236}">
                <a16:creationId xmlns:a16="http://schemas.microsoft.com/office/drawing/2014/main" id="{25B5C192-35D0-C500-82B0-EA830ED0A43A}"/>
              </a:ext>
            </a:extLst>
          </p:cNvPr>
          <p:cNvPicPr>
            <a:picLocks/>
          </p:cNvPicPr>
          <p:nvPr userDrawn="1"/>
        </p:nvPicPr>
        <p:blipFill rotWithShape="1">
          <a:blip r:embed="rId2" cstate="screen">
            <a:extLst>
              <a:ext uri="{28A0092B-C50C-407E-A947-70E740481C1C}">
                <a14:useLocalDpi xmlns:a14="http://schemas.microsoft.com/office/drawing/2010/main"/>
              </a:ext>
            </a:extLst>
          </a:blip>
          <a:srcRect l="1682" r="1682"/>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DE1BFFC7-B631-436B-52EC-683F8896CB37}"/>
              </a:ext>
            </a:extLst>
          </p:cNvPr>
          <p:cNvSpPr>
            <a:spLocks/>
          </p:cNvSpPr>
          <p:nvPr userDrawn="1"/>
        </p:nvSpPr>
        <p:spPr>
          <a:xfrm>
            <a:off x="84000" y="81000"/>
            <a:ext cx="12007152" cy="669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8">
            <a:extLst>
              <a:ext uri="{FF2B5EF4-FFF2-40B4-BE49-F238E27FC236}">
                <a16:creationId xmlns:a16="http://schemas.microsoft.com/office/drawing/2014/main" id="{8F4CE5BC-D636-BF31-C4BC-B5225D0515A3}"/>
              </a:ext>
            </a:extLst>
          </p:cNvPr>
          <p:cNvGrpSpPr/>
          <p:nvPr userDrawn="1"/>
        </p:nvGrpSpPr>
        <p:grpSpPr>
          <a:xfrm>
            <a:off x="11698413" y="6391275"/>
            <a:ext cx="493587" cy="466725"/>
            <a:chOff x="0" y="0"/>
            <a:chExt cx="466725" cy="441325"/>
          </a:xfrm>
        </p:grpSpPr>
        <p:sp>
          <p:nvSpPr>
            <p:cNvPr id="20" name="Rectangle 19">
              <a:extLst>
                <a:ext uri="{FF2B5EF4-FFF2-40B4-BE49-F238E27FC236}">
                  <a16:creationId xmlns:a16="http://schemas.microsoft.com/office/drawing/2014/main" id="{C3252869-4688-95E2-A620-E311F5CBF67B}"/>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a:extLst>
                <a:ext uri="{FF2B5EF4-FFF2-40B4-BE49-F238E27FC236}">
                  <a16:creationId xmlns:a16="http://schemas.microsoft.com/office/drawing/2014/main" id="{816DD8C7-DD5E-FC0C-428A-416C95416324}"/>
                </a:ext>
              </a:extLst>
            </p:cNvPr>
            <p:cNvGrpSpPr/>
            <p:nvPr userDrawn="1"/>
          </p:nvGrpSpPr>
          <p:grpSpPr>
            <a:xfrm>
              <a:off x="95360" y="118201"/>
              <a:ext cx="276004" cy="204924"/>
              <a:chOff x="1904901" y="4722746"/>
              <a:chExt cx="527265" cy="391477"/>
            </a:xfrm>
            <a:solidFill>
              <a:schemeClr val="bg1"/>
            </a:solidFill>
          </p:grpSpPr>
          <p:sp>
            <p:nvSpPr>
              <p:cNvPr id="22" name="Forme libre : forme 21">
                <a:extLst>
                  <a:ext uri="{FF2B5EF4-FFF2-40B4-BE49-F238E27FC236}">
                    <a16:creationId xmlns:a16="http://schemas.microsoft.com/office/drawing/2014/main" id="{255228D7-0665-E411-81FC-FE7E7DE2AF74}"/>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EA1A42B5-D2CD-C6AD-B422-63764F25CB52}"/>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
        <p:nvSpPr>
          <p:cNvPr id="6" name="Titre 1">
            <a:extLst>
              <a:ext uri="{FF2B5EF4-FFF2-40B4-BE49-F238E27FC236}">
                <a16:creationId xmlns:a16="http://schemas.microsoft.com/office/drawing/2014/main" id="{440662F1-F186-4907-BC6F-F1F4D426F1C3}"/>
              </a:ext>
            </a:extLst>
          </p:cNvPr>
          <p:cNvSpPr>
            <a:spLocks noGrp="1"/>
          </p:cNvSpPr>
          <p:nvPr>
            <p:ph type="ctrTitle"/>
          </p:nvPr>
        </p:nvSpPr>
        <p:spPr>
          <a:xfrm>
            <a:off x="1922462" y="2305019"/>
            <a:ext cx="8347076" cy="1661993"/>
          </a:xfrm>
        </p:spPr>
        <p:txBody>
          <a:bodyPr bIns="0" anchor="ctr"/>
          <a:lstStyle>
            <a:lvl1pPr algn="ctr">
              <a:defRPr sz="6000">
                <a:blipFill dpi="0" rotWithShape="1">
                  <a:blip r:embed="rId3"/>
                  <a:srcRect/>
                  <a:tile tx="0" ty="0" sx="100000" sy="100000" flip="none" algn="ctr"/>
                </a:blipFill>
                <a:latin typeface="NaN Jaune Maxi Black" pitchFamily="2" charset="0"/>
              </a:defRPr>
            </a:lvl1pPr>
          </a:lstStyle>
          <a:p>
            <a:r>
              <a:rPr lang="fr-FR"/>
              <a:t>Modifiez le style du titre</a:t>
            </a:r>
          </a:p>
        </p:txBody>
      </p:sp>
      <p:sp>
        <p:nvSpPr>
          <p:cNvPr id="7" name="Espace réservé du pied de page 4">
            <a:extLst>
              <a:ext uri="{FF2B5EF4-FFF2-40B4-BE49-F238E27FC236}">
                <a16:creationId xmlns:a16="http://schemas.microsoft.com/office/drawing/2014/main" id="{09E2EA6E-A926-1C9C-6780-2FAD27EFAC6C}"/>
              </a:ext>
            </a:extLst>
          </p:cNvPr>
          <p:cNvSpPr>
            <a:spLocks noGrp="1"/>
          </p:cNvSpPr>
          <p:nvPr>
            <p:ph type="ftr" sz="quarter" idx="11"/>
          </p:nvPr>
        </p:nvSpPr>
        <p:spPr>
          <a:xfrm>
            <a:off x="1123630" y="6516279"/>
            <a:ext cx="1609415" cy="138499"/>
          </a:xfrm>
          <a:prstGeom prst="rect">
            <a:avLst/>
          </a:prstGeom>
        </p:spPr>
        <p:txBody>
          <a:bodyPr/>
          <a:lstStyle>
            <a:lvl1pPr algn="l">
              <a:defRPr sz="900">
                <a:solidFill>
                  <a:schemeClr val="tx1"/>
                </a:solidFill>
              </a:defRPr>
            </a:lvl1pPr>
          </a:lstStyle>
          <a:p>
            <a:r>
              <a:rPr lang="fr-FR"/>
              <a:t>Gulfstream agency masque</a:t>
            </a:r>
          </a:p>
        </p:txBody>
      </p:sp>
      <p:sp>
        <p:nvSpPr>
          <p:cNvPr id="8" name="Espace réservé du numéro de diapositive 3">
            <a:extLst>
              <a:ext uri="{FF2B5EF4-FFF2-40B4-BE49-F238E27FC236}">
                <a16:creationId xmlns:a16="http://schemas.microsoft.com/office/drawing/2014/main" id="{2D3886C1-A1EA-F04D-8BC0-3C10D6D83CCD}"/>
              </a:ext>
            </a:extLst>
          </p:cNvPr>
          <p:cNvSpPr>
            <a:spLocks noGrp="1"/>
          </p:cNvSpPr>
          <p:nvPr>
            <p:ph type="sldNum" sz="quarter" idx="12"/>
          </p:nvPr>
        </p:nvSpPr>
        <p:spPr>
          <a:xfrm>
            <a:off x="766763" y="6516279"/>
            <a:ext cx="208390" cy="138499"/>
          </a:xfrm>
          <a:prstGeom prst="rect">
            <a:avLst/>
          </a:prstGeom>
        </p:spPr>
        <p:txBody>
          <a:bodyPr/>
          <a:lstStyle>
            <a:lvl1pPr algn="l">
              <a:defRPr sz="900">
                <a:solidFill>
                  <a:schemeClr val="tx1"/>
                </a:solidFill>
                <a:latin typeface="Poppins SemiBold" panose="00000700000000000000" pitchFamily="2" charset="0"/>
                <a:cs typeface="Poppins SemiBold" panose="00000700000000000000" pitchFamily="2" charset="0"/>
              </a:defRPr>
            </a:lvl1pPr>
          </a:lstStyle>
          <a:p>
            <a:fld id="{59B38847-19AB-424A-B593-1FDE882674B3}" type="slidenum">
              <a:rPr lang="fr-FR" smtClean="0"/>
              <a:pPr/>
              <a:t>‹N°›</a:t>
            </a:fld>
            <a:endParaRPr lang="fr-FR"/>
          </a:p>
        </p:txBody>
      </p:sp>
    </p:spTree>
    <p:extLst>
      <p:ext uri="{BB962C8B-B14F-4D97-AF65-F5344CB8AC3E}">
        <p14:creationId xmlns:p14="http://schemas.microsoft.com/office/powerpoint/2010/main" val="643349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CADRE">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BF5577B-8CDC-F134-AC39-763ADE11E4F0}"/>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1487313" y="469620"/>
            <a:ext cx="9217374" cy="5184774"/>
          </a:xfrm>
          <a:custGeom>
            <a:avLst/>
            <a:gdLst>
              <a:gd name="connsiteX0" fmla="*/ 84000 w 12192000"/>
              <a:gd name="connsiteY0" fmla="*/ 81000 h 6858000"/>
              <a:gd name="connsiteX1" fmla="*/ 84000 w 12192000"/>
              <a:gd name="connsiteY1" fmla="*/ 6777000 h 6858000"/>
              <a:gd name="connsiteX2" fmla="*/ 12091152 w 12192000"/>
              <a:gd name="connsiteY2" fmla="*/ 6777000 h 6858000"/>
              <a:gd name="connsiteX3" fmla="*/ 12091152 w 12192000"/>
              <a:gd name="connsiteY3" fmla="*/ 810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4000" y="81000"/>
                </a:moveTo>
                <a:lnTo>
                  <a:pt x="84000" y="6777000"/>
                </a:lnTo>
                <a:lnTo>
                  <a:pt x="12091152" y="6777000"/>
                </a:lnTo>
                <a:lnTo>
                  <a:pt x="12091152" y="81000"/>
                </a:lnTo>
                <a:close/>
                <a:moveTo>
                  <a:pt x="0" y="0"/>
                </a:moveTo>
                <a:lnTo>
                  <a:pt x="12192000" y="0"/>
                </a:lnTo>
                <a:lnTo>
                  <a:pt x="12192000" y="6858000"/>
                </a:lnTo>
                <a:lnTo>
                  <a:pt x="0" y="6858000"/>
                </a:lnTo>
                <a:close/>
              </a:path>
            </a:pathLst>
          </a:custGeom>
        </p:spPr>
      </p:pic>
      <p:grpSp>
        <p:nvGrpSpPr>
          <p:cNvPr id="19" name="Groupe 18">
            <a:extLst>
              <a:ext uri="{FF2B5EF4-FFF2-40B4-BE49-F238E27FC236}">
                <a16:creationId xmlns:a16="http://schemas.microsoft.com/office/drawing/2014/main" id="{8F4CE5BC-D636-BF31-C4BC-B5225D0515A3}"/>
              </a:ext>
            </a:extLst>
          </p:cNvPr>
          <p:cNvGrpSpPr/>
          <p:nvPr userDrawn="1"/>
        </p:nvGrpSpPr>
        <p:grpSpPr>
          <a:xfrm>
            <a:off x="11698413" y="6391275"/>
            <a:ext cx="493587" cy="466725"/>
            <a:chOff x="0" y="0"/>
            <a:chExt cx="466725" cy="441325"/>
          </a:xfrm>
        </p:grpSpPr>
        <p:sp>
          <p:nvSpPr>
            <p:cNvPr id="20" name="Rectangle 19">
              <a:extLst>
                <a:ext uri="{FF2B5EF4-FFF2-40B4-BE49-F238E27FC236}">
                  <a16:creationId xmlns:a16="http://schemas.microsoft.com/office/drawing/2014/main" id="{C3252869-4688-95E2-A620-E311F5CBF67B}"/>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a:extLst>
                <a:ext uri="{FF2B5EF4-FFF2-40B4-BE49-F238E27FC236}">
                  <a16:creationId xmlns:a16="http://schemas.microsoft.com/office/drawing/2014/main" id="{816DD8C7-DD5E-FC0C-428A-416C95416324}"/>
                </a:ext>
              </a:extLst>
            </p:cNvPr>
            <p:cNvGrpSpPr/>
            <p:nvPr userDrawn="1"/>
          </p:nvGrpSpPr>
          <p:grpSpPr>
            <a:xfrm>
              <a:off x="95360" y="118201"/>
              <a:ext cx="276004" cy="204924"/>
              <a:chOff x="1904901" y="4722746"/>
              <a:chExt cx="527265" cy="391477"/>
            </a:xfrm>
            <a:solidFill>
              <a:schemeClr val="bg1"/>
            </a:solidFill>
          </p:grpSpPr>
          <p:sp>
            <p:nvSpPr>
              <p:cNvPr id="22" name="Forme libre : forme 21">
                <a:extLst>
                  <a:ext uri="{FF2B5EF4-FFF2-40B4-BE49-F238E27FC236}">
                    <a16:creationId xmlns:a16="http://schemas.microsoft.com/office/drawing/2014/main" id="{255228D7-0665-E411-81FC-FE7E7DE2AF74}"/>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EA1A42B5-D2CD-C6AD-B422-63764F25CB52}"/>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
        <p:nvSpPr>
          <p:cNvPr id="6" name="Titre 1">
            <a:extLst>
              <a:ext uri="{FF2B5EF4-FFF2-40B4-BE49-F238E27FC236}">
                <a16:creationId xmlns:a16="http://schemas.microsoft.com/office/drawing/2014/main" id="{440662F1-F186-4907-BC6F-F1F4D426F1C3}"/>
              </a:ext>
            </a:extLst>
          </p:cNvPr>
          <p:cNvSpPr>
            <a:spLocks noGrp="1"/>
          </p:cNvSpPr>
          <p:nvPr>
            <p:ph type="ctrTitle"/>
          </p:nvPr>
        </p:nvSpPr>
        <p:spPr>
          <a:xfrm>
            <a:off x="2101850" y="2305019"/>
            <a:ext cx="7988300" cy="1661993"/>
          </a:xfrm>
        </p:spPr>
        <p:txBody>
          <a:bodyPr bIns="0" anchor="ctr"/>
          <a:lstStyle>
            <a:lvl1pPr algn="ctr">
              <a:defRPr sz="6000">
                <a:solidFill>
                  <a:schemeClr val="tx1"/>
                </a:solidFill>
                <a:latin typeface="+mj-lt"/>
              </a:defRPr>
            </a:lvl1pPr>
          </a:lstStyle>
          <a:p>
            <a:r>
              <a:rPr lang="fr-FR"/>
              <a:t>Modifiez le style du titre</a:t>
            </a:r>
          </a:p>
        </p:txBody>
      </p:sp>
      <p:sp>
        <p:nvSpPr>
          <p:cNvPr id="7" name="Espace réservé du pied de page 4">
            <a:extLst>
              <a:ext uri="{FF2B5EF4-FFF2-40B4-BE49-F238E27FC236}">
                <a16:creationId xmlns:a16="http://schemas.microsoft.com/office/drawing/2014/main" id="{09E2EA6E-A926-1C9C-6780-2FAD27EFAC6C}"/>
              </a:ext>
            </a:extLst>
          </p:cNvPr>
          <p:cNvSpPr>
            <a:spLocks noGrp="1"/>
          </p:cNvSpPr>
          <p:nvPr>
            <p:ph type="ftr" sz="quarter" idx="11"/>
          </p:nvPr>
        </p:nvSpPr>
        <p:spPr>
          <a:xfrm>
            <a:off x="1123630" y="6516279"/>
            <a:ext cx="1609415" cy="138499"/>
          </a:xfrm>
          <a:prstGeom prst="rect">
            <a:avLst/>
          </a:prstGeom>
        </p:spPr>
        <p:txBody>
          <a:bodyPr/>
          <a:lstStyle>
            <a:lvl1pPr algn="l">
              <a:defRPr sz="900">
                <a:solidFill>
                  <a:schemeClr val="tx1"/>
                </a:solidFill>
              </a:defRPr>
            </a:lvl1pPr>
          </a:lstStyle>
          <a:p>
            <a:r>
              <a:rPr lang="fr-FR"/>
              <a:t>Gulfstream agency masque</a:t>
            </a:r>
          </a:p>
        </p:txBody>
      </p:sp>
      <p:sp>
        <p:nvSpPr>
          <p:cNvPr id="8" name="Espace réservé du numéro de diapositive 3">
            <a:extLst>
              <a:ext uri="{FF2B5EF4-FFF2-40B4-BE49-F238E27FC236}">
                <a16:creationId xmlns:a16="http://schemas.microsoft.com/office/drawing/2014/main" id="{2D3886C1-A1EA-F04D-8BC0-3C10D6D83CCD}"/>
              </a:ext>
            </a:extLst>
          </p:cNvPr>
          <p:cNvSpPr>
            <a:spLocks noGrp="1"/>
          </p:cNvSpPr>
          <p:nvPr>
            <p:ph type="sldNum" sz="quarter" idx="12"/>
          </p:nvPr>
        </p:nvSpPr>
        <p:spPr>
          <a:xfrm>
            <a:off x="766763" y="6516279"/>
            <a:ext cx="208390" cy="138499"/>
          </a:xfrm>
          <a:prstGeom prst="rect">
            <a:avLst/>
          </a:prstGeom>
        </p:spPr>
        <p:txBody>
          <a:bodyPr/>
          <a:lstStyle>
            <a:lvl1pPr algn="l">
              <a:defRPr sz="900">
                <a:solidFill>
                  <a:schemeClr val="tx1"/>
                </a:solidFill>
                <a:latin typeface="Poppins SemiBold" panose="00000700000000000000" pitchFamily="2" charset="0"/>
                <a:cs typeface="Poppins SemiBold" panose="00000700000000000000" pitchFamily="2" charset="0"/>
              </a:defRPr>
            </a:lvl1pPr>
          </a:lstStyle>
          <a:p>
            <a:fld id="{59B38847-19AB-424A-B593-1FDE882674B3}" type="slidenum">
              <a:rPr lang="fr-FR" smtClean="0"/>
              <a:pPr/>
              <a:t>‹N°›</a:t>
            </a:fld>
            <a:endParaRPr lang="fr-FR"/>
          </a:p>
        </p:txBody>
      </p:sp>
    </p:spTree>
    <p:extLst>
      <p:ext uri="{BB962C8B-B14F-4D97-AF65-F5344CB8AC3E}">
        <p14:creationId xmlns:p14="http://schemas.microsoft.com/office/powerpoint/2010/main" val="1909865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E SIMPLE ENCADRE">
    <p:spTree>
      <p:nvGrpSpPr>
        <p:cNvPr id="1" name=""/>
        <p:cNvGrpSpPr/>
        <p:nvPr/>
      </p:nvGrpSpPr>
      <p:grpSpPr>
        <a:xfrm>
          <a:off x="0" y="0"/>
          <a:ext cx="0" cy="0"/>
          <a:chOff x="0" y="0"/>
          <a:chExt cx="0" cy="0"/>
        </a:xfrm>
      </p:grpSpPr>
      <p:pic>
        <p:nvPicPr>
          <p:cNvPr id="18" name="bg object 16">
            <a:extLst>
              <a:ext uri="{FF2B5EF4-FFF2-40B4-BE49-F238E27FC236}">
                <a16:creationId xmlns:a16="http://schemas.microsoft.com/office/drawing/2014/main" id="{72DE0325-0DD2-0FA5-FE0E-44F3BF083667}"/>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DE1BFFC7-B631-436B-52EC-683F8896CB37}"/>
              </a:ext>
            </a:extLst>
          </p:cNvPr>
          <p:cNvSpPr>
            <a:spLocks/>
          </p:cNvSpPr>
          <p:nvPr userDrawn="1"/>
        </p:nvSpPr>
        <p:spPr>
          <a:xfrm>
            <a:off x="84000" y="81000"/>
            <a:ext cx="12007152" cy="669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4E710B5A-4A14-B93F-E9F7-3036946BC24C}"/>
              </a:ext>
            </a:extLst>
          </p:cNvPr>
          <p:cNvSpPr>
            <a:spLocks noGrp="1"/>
          </p:cNvSpPr>
          <p:nvPr>
            <p:ph type="title"/>
          </p:nvPr>
        </p:nvSpPr>
        <p:spPr>
          <a:xfrm>
            <a:off x="766764" y="836613"/>
            <a:ext cx="10656886" cy="1174333"/>
          </a:xfrm>
        </p:spPr>
        <p:txBody>
          <a:bodyPr>
            <a:spAutoFit/>
          </a:bodyPr>
          <a:lstStyle>
            <a:lvl1pPr>
              <a:defRPr>
                <a:solidFill>
                  <a:schemeClr val="tx1"/>
                </a:solidFill>
              </a:defRPr>
            </a:lvl1pPr>
          </a:lstStyle>
          <a:p>
            <a:r>
              <a:rPr lang="fr-FR"/>
              <a:t>Modifiez le style du titre</a:t>
            </a:r>
          </a:p>
        </p:txBody>
      </p:sp>
      <p:grpSp>
        <p:nvGrpSpPr>
          <p:cNvPr id="19" name="Groupe 18">
            <a:extLst>
              <a:ext uri="{FF2B5EF4-FFF2-40B4-BE49-F238E27FC236}">
                <a16:creationId xmlns:a16="http://schemas.microsoft.com/office/drawing/2014/main" id="{8F4CE5BC-D636-BF31-C4BC-B5225D0515A3}"/>
              </a:ext>
            </a:extLst>
          </p:cNvPr>
          <p:cNvGrpSpPr/>
          <p:nvPr userDrawn="1"/>
        </p:nvGrpSpPr>
        <p:grpSpPr>
          <a:xfrm>
            <a:off x="11698413" y="6391275"/>
            <a:ext cx="493587" cy="466725"/>
            <a:chOff x="0" y="0"/>
            <a:chExt cx="466725" cy="441325"/>
          </a:xfrm>
        </p:grpSpPr>
        <p:sp>
          <p:nvSpPr>
            <p:cNvPr id="20" name="Rectangle 19">
              <a:extLst>
                <a:ext uri="{FF2B5EF4-FFF2-40B4-BE49-F238E27FC236}">
                  <a16:creationId xmlns:a16="http://schemas.microsoft.com/office/drawing/2014/main" id="{C3252869-4688-95E2-A620-E311F5CBF67B}"/>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a:extLst>
                <a:ext uri="{FF2B5EF4-FFF2-40B4-BE49-F238E27FC236}">
                  <a16:creationId xmlns:a16="http://schemas.microsoft.com/office/drawing/2014/main" id="{816DD8C7-DD5E-FC0C-428A-416C95416324}"/>
                </a:ext>
              </a:extLst>
            </p:cNvPr>
            <p:cNvGrpSpPr/>
            <p:nvPr userDrawn="1"/>
          </p:nvGrpSpPr>
          <p:grpSpPr>
            <a:xfrm>
              <a:off x="95360" y="118201"/>
              <a:ext cx="276004" cy="204924"/>
              <a:chOff x="1904901" y="4722746"/>
              <a:chExt cx="527265" cy="391477"/>
            </a:xfrm>
            <a:solidFill>
              <a:schemeClr val="bg1"/>
            </a:solidFill>
          </p:grpSpPr>
          <p:sp>
            <p:nvSpPr>
              <p:cNvPr id="22" name="Forme libre : forme 21">
                <a:extLst>
                  <a:ext uri="{FF2B5EF4-FFF2-40B4-BE49-F238E27FC236}">
                    <a16:creationId xmlns:a16="http://schemas.microsoft.com/office/drawing/2014/main" id="{255228D7-0665-E411-81FC-FE7E7DE2AF74}"/>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EA1A42B5-D2CD-C6AD-B422-63764F25CB52}"/>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
        <p:nvSpPr>
          <p:cNvPr id="24" name="Espace réservé du texte 11">
            <a:extLst>
              <a:ext uri="{FF2B5EF4-FFF2-40B4-BE49-F238E27FC236}">
                <a16:creationId xmlns:a16="http://schemas.microsoft.com/office/drawing/2014/main" id="{3FFB3065-7DC5-C80E-A3F1-9E8A8B676787}"/>
              </a:ext>
            </a:extLst>
          </p:cNvPr>
          <p:cNvSpPr>
            <a:spLocks noGrp="1"/>
          </p:cNvSpPr>
          <p:nvPr>
            <p:ph type="body" sz="quarter" idx="14"/>
          </p:nvPr>
        </p:nvSpPr>
        <p:spPr>
          <a:xfrm>
            <a:off x="766762" y="2024844"/>
            <a:ext cx="10656885" cy="3376613"/>
          </a:xfrm>
        </p:spPr>
        <p:txBody>
          <a:bodyPr/>
          <a:lstStyle>
            <a:lvl2pPr>
              <a:defRPr sz="1400"/>
            </a:lvl2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5" name="Espace réservé du pied de page 4">
            <a:extLst>
              <a:ext uri="{FF2B5EF4-FFF2-40B4-BE49-F238E27FC236}">
                <a16:creationId xmlns:a16="http://schemas.microsoft.com/office/drawing/2014/main" id="{BFC9F574-BE6A-CC4E-F667-2D184C8E8259}"/>
              </a:ext>
            </a:extLst>
          </p:cNvPr>
          <p:cNvSpPr>
            <a:spLocks noGrp="1"/>
          </p:cNvSpPr>
          <p:nvPr>
            <p:ph type="ftr" sz="quarter" idx="11"/>
          </p:nvPr>
        </p:nvSpPr>
        <p:spPr>
          <a:xfrm>
            <a:off x="1123630" y="6516279"/>
            <a:ext cx="1609415" cy="138499"/>
          </a:xfrm>
          <a:prstGeom prst="rect">
            <a:avLst/>
          </a:prstGeom>
        </p:spPr>
        <p:txBody>
          <a:bodyPr/>
          <a:lstStyle>
            <a:lvl1pPr algn="l">
              <a:defRPr sz="900">
                <a:solidFill>
                  <a:schemeClr val="tx1"/>
                </a:solidFill>
              </a:defRPr>
            </a:lvl1pPr>
          </a:lstStyle>
          <a:p>
            <a:r>
              <a:rPr lang="fr-FR"/>
              <a:t>Gulfstream agency masque</a:t>
            </a:r>
          </a:p>
        </p:txBody>
      </p:sp>
      <p:sp>
        <p:nvSpPr>
          <p:cNvPr id="26" name="Espace réservé du numéro de diapositive 3">
            <a:extLst>
              <a:ext uri="{FF2B5EF4-FFF2-40B4-BE49-F238E27FC236}">
                <a16:creationId xmlns:a16="http://schemas.microsoft.com/office/drawing/2014/main" id="{F84E8B2B-CDB6-C5B0-5E74-3DC84EB7FE22}"/>
              </a:ext>
            </a:extLst>
          </p:cNvPr>
          <p:cNvSpPr>
            <a:spLocks noGrp="1"/>
          </p:cNvSpPr>
          <p:nvPr>
            <p:ph type="sldNum" sz="quarter" idx="12"/>
          </p:nvPr>
        </p:nvSpPr>
        <p:spPr>
          <a:xfrm>
            <a:off x="766763" y="6516279"/>
            <a:ext cx="208390" cy="138499"/>
          </a:xfrm>
          <a:prstGeom prst="rect">
            <a:avLst/>
          </a:prstGeom>
        </p:spPr>
        <p:txBody>
          <a:bodyPr/>
          <a:lstStyle>
            <a:lvl1pPr algn="l">
              <a:defRPr sz="900">
                <a:solidFill>
                  <a:schemeClr val="tx1"/>
                </a:solidFill>
                <a:latin typeface="Poppins SemiBold" panose="00000700000000000000" pitchFamily="2" charset="0"/>
                <a:cs typeface="Poppins SemiBold" panose="00000700000000000000" pitchFamily="2" charset="0"/>
              </a:defRPr>
            </a:lvl1pPr>
          </a:lstStyle>
          <a:p>
            <a:fld id="{59B38847-19AB-424A-B593-1FDE882674B3}" type="slidenum">
              <a:rPr lang="fr-FR" smtClean="0"/>
              <a:pPr/>
              <a:t>‹N°›</a:t>
            </a:fld>
            <a:endParaRPr lang="fr-FR"/>
          </a:p>
        </p:txBody>
      </p:sp>
    </p:spTree>
    <p:extLst>
      <p:ext uri="{BB962C8B-B14F-4D97-AF65-F5344CB8AC3E}">
        <p14:creationId xmlns:p14="http://schemas.microsoft.com/office/powerpoint/2010/main" val="3908887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E ENCADRE 2 COLONNES">
    <p:spTree>
      <p:nvGrpSpPr>
        <p:cNvPr id="1" name=""/>
        <p:cNvGrpSpPr/>
        <p:nvPr/>
      </p:nvGrpSpPr>
      <p:grpSpPr>
        <a:xfrm>
          <a:off x="0" y="0"/>
          <a:ext cx="0" cy="0"/>
          <a:chOff x="0" y="0"/>
          <a:chExt cx="0" cy="0"/>
        </a:xfrm>
      </p:grpSpPr>
      <p:pic>
        <p:nvPicPr>
          <p:cNvPr id="18" name="bg object 16">
            <a:extLst>
              <a:ext uri="{FF2B5EF4-FFF2-40B4-BE49-F238E27FC236}">
                <a16:creationId xmlns:a16="http://schemas.microsoft.com/office/drawing/2014/main" id="{72DE0325-0DD2-0FA5-FE0E-44F3BF083667}"/>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DE1BFFC7-B631-436B-52EC-683F8896CB37}"/>
              </a:ext>
            </a:extLst>
          </p:cNvPr>
          <p:cNvSpPr>
            <a:spLocks/>
          </p:cNvSpPr>
          <p:nvPr userDrawn="1"/>
        </p:nvSpPr>
        <p:spPr>
          <a:xfrm>
            <a:off x="84000" y="81000"/>
            <a:ext cx="12007152" cy="669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8">
            <a:extLst>
              <a:ext uri="{FF2B5EF4-FFF2-40B4-BE49-F238E27FC236}">
                <a16:creationId xmlns:a16="http://schemas.microsoft.com/office/drawing/2014/main" id="{8F4CE5BC-D636-BF31-C4BC-B5225D0515A3}"/>
              </a:ext>
            </a:extLst>
          </p:cNvPr>
          <p:cNvGrpSpPr/>
          <p:nvPr userDrawn="1"/>
        </p:nvGrpSpPr>
        <p:grpSpPr>
          <a:xfrm>
            <a:off x="11698413" y="6391275"/>
            <a:ext cx="493587" cy="466725"/>
            <a:chOff x="0" y="0"/>
            <a:chExt cx="466725" cy="441325"/>
          </a:xfrm>
        </p:grpSpPr>
        <p:sp>
          <p:nvSpPr>
            <p:cNvPr id="20" name="Rectangle 19">
              <a:extLst>
                <a:ext uri="{FF2B5EF4-FFF2-40B4-BE49-F238E27FC236}">
                  <a16:creationId xmlns:a16="http://schemas.microsoft.com/office/drawing/2014/main" id="{C3252869-4688-95E2-A620-E311F5CBF67B}"/>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a:extLst>
                <a:ext uri="{FF2B5EF4-FFF2-40B4-BE49-F238E27FC236}">
                  <a16:creationId xmlns:a16="http://schemas.microsoft.com/office/drawing/2014/main" id="{816DD8C7-DD5E-FC0C-428A-416C95416324}"/>
                </a:ext>
              </a:extLst>
            </p:cNvPr>
            <p:cNvGrpSpPr/>
            <p:nvPr userDrawn="1"/>
          </p:nvGrpSpPr>
          <p:grpSpPr>
            <a:xfrm>
              <a:off x="95360" y="118201"/>
              <a:ext cx="276004" cy="204924"/>
              <a:chOff x="1904901" y="4722746"/>
              <a:chExt cx="527265" cy="391477"/>
            </a:xfrm>
            <a:solidFill>
              <a:schemeClr val="bg1"/>
            </a:solidFill>
          </p:grpSpPr>
          <p:sp>
            <p:nvSpPr>
              <p:cNvPr id="22" name="Forme libre : forme 21">
                <a:extLst>
                  <a:ext uri="{FF2B5EF4-FFF2-40B4-BE49-F238E27FC236}">
                    <a16:creationId xmlns:a16="http://schemas.microsoft.com/office/drawing/2014/main" id="{255228D7-0665-E411-81FC-FE7E7DE2AF74}"/>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EA1A42B5-D2CD-C6AD-B422-63764F25CB52}"/>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
        <p:nvSpPr>
          <p:cNvPr id="24" name="Espace réservé du texte 11">
            <a:extLst>
              <a:ext uri="{FF2B5EF4-FFF2-40B4-BE49-F238E27FC236}">
                <a16:creationId xmlns:a16="http://schemas.microsoft.com/office/drawing/2014/main" id="{3FFB3065-7DC5-C80E-A3F1-9E8A8B676787}"/>
              </a:ext>
            </a:extLst>
          </p:cNvPr>
          <p:cNvSpPr>
            <a:spLocks noGrp="1"/>
          </p:cNvSpPr>
          <p:nvPr>
            <p:ph type="body" sz="quarter" idx="14"/>
          </p:nvPr>
        </p:nvSpPr>
        <p:spPr>
          <a:xfrm>
            <a:off x="766763" y="2032607"/>
            <a:ext cx="5149218" cy="337661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C5233DBF-7CE2-9D27-8942-DCE234E5B79D}"/>
              </a:ext>
            </a:extLst>
          </p:cNvPr>
          <p:cNvSpPr>
            <a:spLocks noGrp="1"/>
          </p:cNvSpPr>
          <p:nvPr>
            <p:ph type="body" sz="quarter" idx="15"/>
          </p:nvPr>
        </p:nvSpPr>
        <p:spPr>
          <a:xfrm>
            <a:off x="6276021" y="2032607"/>
            <a:ext cx="5149218" cy="337661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4">
            <a:extLst>
              <a:ext uri="{FF2B5EF4-FFF2-40B4-BE49-F238E27FC236}">
                <a16:creationId xmlns:a16="http://schemas.microsoft.com/office/drawing/2014/main" id="{05D8FDA8-C0CA-2DF3-873D-9989707F08AA}"/>
              </a:ext>
            </a:extLst>
          </p:cNvPr>
          <p:cNvSpPr>
            <a:spLocks noGrp="1"/>
          </p:cNvSpPr>
          <p:nvPr>
            <p:ph type="ftr" sz="quarter" idx="11"/>
          </p:nvPr>
        </p:nvSpPr>
        <p:spPr>
          <a:xfrm>
            <a:off x="1123630" y="6516279"/>
            <a:ext cx="1609415" cy="138499"/>
          </a:xfrm>
          <a:prstGeom prst="rect">
            <a:avLst/>
          </a:prstGeom>
        </p:spPr>
        <p:txBody>
          <a:bodyPr/>
          <a:lstStyle>
            <a:lvl1pPr algn="l">
              <a:defRPr sz="900">
                <a:solidFill>
                  <a:schemeClr val="tx1"/>
                </a:solidFill>
              </a:defRPr>
            </a:lvl1pPr>
          </a:lstStyle>
          <a:p>
            <a:r>
              <a:rPr lang="fr-FR"/>
              <a:t>Gulfstream agency masque</a:t>
            </a:r>
          </a:p>
        </p:txBody>
      </p:sp>
      <p:sp>
        <p:nvSpPr>
          <p:cNvPr id="7" name="Espace réservé du numéro de diapositive 3">
            <a:extLst>
              <a:ext uri="{FF2B5EF4-FFF2-40B4-BE49-F238E27FC236}">
                <a16:creationId xmlns:a16="http://schemas.microsoft.com/office/drawing/2014/main" id="{9E56D357-7308-03E1-C464-92BB46A0289B}"/>
              </a:ext>
            </a:extLst>
          </p:cNvPr>
          <p:cNvSpPr>
            <a:spLocks noGrp="1"/>
          </p:cNvSpPr>
          <p:nvPr>
            <p:ph type="sldNum" sz="quarter" idx="12"/>
          </p:nvPr>
        </p:nvSpPr>
        <p:spPr>
          <a:xfrm>
            <a:off x="766763" y="6516279"/>
            <a:ext cx="208390" cy="138499"/>
          </a:xfrm>
          <a:prstGeom prst="rect">
            <a:avLst/>
          </a:prstGeom>
        </p:spPr>
        <p:txBody>
          <a:bodyPr/>
          <a:lstStyle>
            <a:lvl1pPr algn="l">
              <a:defRPr sz="900">
                <a:solidFill>
                  <a:schemeClr val="tx1"/>
                </a:solidFill>
                <a:latin typeface="Poppins SemiBold" panose="00000700000000000000" pitchFamily="2" charset="0"/>
                <a:cs typeface="Poppins SemiBold" panose="00000700000000000000" pitchFamily="2" charset="0"/>
              </a:defRPr>
            </a:lvl1pPr>
          </a:lstStyle>
          <a:p>
            <a:fld id="{59B38847-19AB-424A-B593-1FDE882674B3}" type="slidenum">
              <a:rPr lang="fr-FR" smtClean="0"/>
              <a:pPr/>
              <a:t>‹N°›</a:t>
            </a:fld>
            <a:endParaRPr lang="fr-FR"/>
          </a:p>
        </p:txBody>
      </p:sp>
      <p:sp>
        <p:nvSpPr>
          <p:cNvPr id="5" name="Titre 4">
            <a:extLst>
              <a:ext uri="{FF2B5EF4-FFF2-40B4-BE49-F238E27FC236}">
                <a16:creationId xmlns:a16="http://schemas.microsoft.com/office/drawing/2014/main" id="{5EFD7E08-F02F-16BD-17E9-09EAABAA8414}"/>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0890114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E SIMPLE GAUCHE">
    <p:spTree>
      <p:nvGrpSpPr>
        <p:cNvPr id="1" name=""/>
        <p:cNvGrpSpPr/>
        <p:nvPr/>
      </p:nvGrpSpPr>
      <p:grpSpPr>
        <a:xfrm>
          <a:off x="0" y="0"/>
          <a:ext cx="0" cy="0"/>
          <a:chOff x="0" y="0"/>
          <a:chExt cx="0" cy="0"/>
        </a:xfrm>
      </p:grpSpPr>
      <p:pic>
        <p:nvPicPr>
          <p:cNvPr id="2" name="bg object 16">
            <a:extLst>
              <a:ext uri="{FF2B5EF4-FFF2-40B4-BE49-F238E27FC236}">
                <a16:creationId xmlns:a16="http://schemas.microsoft.com/office/drawing/2014/main" id="{8DBC12C3-63E2-D50F-C2D9-C7EF7F6EB71A}"/>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DE1BFFC7-B631-436B-52EC-683F8896CB37}"/>
              </a:ext>
            </a:extLst>
          </p:cNvPr>
          <p:cNvSpPr>
            <a:spLocks/>
          </p:cNvSpPr>
          <p:nvPr userDrawn="1"/>
        </p:nvSpPr>
        <p:spPr>
          <a:xfrm>
            <a:off x="100848" y="0"/>
            <a:ext cx="1209115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8">
            <a:extLst>
              <a:ext uri="{FF2B5EF4-FFF2-40B4-BE49-F238E27FC236}">
                <a16:creationId xmlns:a16="http://schemas.microsoft.com/office/drawing/2014/main" id="{8F4CE5BC-D636-BF31-C4BC-B5225D0515A3}"/>
              </a:ext>
            </a:extLst>
          </p:cNvPr>
          <p:cNvGrpSpPr/>
          <p:nvPr userDrawn="1"/>
        </p:nvGrpSpPr>
        <p:grpSpPr>
          <a:xfrm>
            <a:off x="11698413" y="6391275"/>
            <a:ext cx="493587" cy="466725"/>
            <a:chOff x="0" y="0"/>
            <a:chExt cx="466725" cy="441325"/>
          </a:xfrm>
        </p:grpSpPr>
        <p:sp>
          <p:nvSpPr>
            <p:cNvPr id="20" name="Rectangle 19">
              <a:extLst>
                <a:ext uri="{FF2B5EF4-FFF2-40B4-BE49-F238E27FC236}">
                  <a16:creationId xmlns:a16="http://schemas.microsoft.com/office/drawing/2014/main" id="{C3252869-4688-95E2-A620-E311F5CBF67B}"/>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a:extLst>
                <a:ext uri="{FF2B5EF4-FFF2-40B4-BE49-F238E27FC236}">
                  <a16:creationId xmlns:a16="http://schemas.microsoft.com/office/drawing/2014/main" id="{816DD8C7-DD5E-FC0C-428A-416C95416324}"/>
                </a:ext>
              </a:extLst>
            </p:cNvPr>
            <p:cNvGrpSpPr/>
            <p:nvPr userDrawn="1"/>
          </p:nvGrpSpPr>
          <p:grpSpPr>
            <a:xfrm>
              <a:off x="95360" y="118201"/>
              <a:ext cx="276004" cy="204924"/>
              <a:chOff x="1904901" y="4722746"/>
              <a:chExt cx="527265" cy="391477"/>
            </a:xfrm>
            <a:solidFill>
              <a:schemeClr val="bg1"/>
            </a:solidFill>
          </p:grpSpPr>
          <p:sp>
            <p:nvSpPr>
              <p:cNvPr id="22" name="Forme libre : forme 21">
                <a:extLst>
                  <a:ext uri="{FF2B5EF4-FFF2-40B4-BE49-F238E27FC236}">
                    <a16:creationId xmlns:a16="http://schemas.microsoft.com/office/drawing/2014/main" id="{255228D7-0665-E411-81FC-FE7E7DE2AF74}"/>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EA1A42B5-D2CD-C6AD-B422-63764F25CB52}"/>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
        <p:nvSpPr>
          <p:cNvPr id="3" name="Espace réservé du texte 11">
            <a:extLst>
              <a:ext uri="{FF2B5EF4-FFF2-40B4-BE49-F238E27FC236}">
                <a16:creationId xmlns:a16="http://schemas.microsoft.com/office/drawing/2014/main" id="{939B3FA9-7993-3C63-AF76-5B91031A5D42}"/>
              </a:ext>
            </a:extLst>
          </p:cNvPr>
          <p:cNvSpPr>
            <a:spLocks noGrp="1"/>
          </p:cNvSpPr>
          <p:nvPr>
            <p:ph type="body" sz="quarter" idx="14"/>
          </p:nvPr>
        </p:nvSpPr>
        <p:spPr>
          <a:xfrm>
            <a:off x="766762" y="2020627"/>
            <a:ext cx="10658475" cy="337661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pied de page 4">
            <a:extLst>
              <a:ext uri="{FF2B5EF4-FFF2-40B4-BE49-F238E27FC236}">
                <a16:creationId xmlns:a16="http://schemas.microsoft.com/office/drawing/2014/main" id="{3ECBC3CA-97DE-2486-85B8-8BDF38B8D4C6}"/>
              </a:ext>
            </a:extLst>
          </p:cNvPr>
          <p:cNvSpPr>
            <a:spLocks noGrp="1"/>
          </p:cNvSpPr>
          <p:nvPr>
            <p:ph type="ftr" sz="quarter" idx="11"/>
          </p:nvPr>
        </p:nvSpPr>
        <p:spPr>
          <a:xfrm>
            <a:off x="1123630" y="6516279"/>
            <a:ext cx="1609415" cy="138499"/>
          </a:xfrm>
          <a:prstGeom prst="rect">
            <a:avLst/>
          </a:prstGeom>
        </p:spPr>
        <p:txBody>
          <a:bodyPr/>
          <a:lstStyle>
            <a:lvl1pPr algn="l">
              <a:defRPr sz="900">
                <a:solidFill>
                  <a:schemeClr val="tx1"/>
                </a:solidFill>
              </a:defRPr>
            </a:lvl1pPr>
          </a:lstStyle>
          <a:p>
            <a:r>
              <a:rPr lang="fr-FR"/>
              <a:t>Gulfstream agency masque</a:t>
            </a:r>
          </a:p>
        </p:txBody>
      </p:sp>
      <p:sp>
        <p:nvSpPr>
          <p:cNvPr id="8" name="Espace réservé du numéro de diapositive 3">
            <a:extLst>
              <a:ext uri="{FF2B5EF4-FFF2-40B4-BE49-F238E27FC236}">
                <a16:creationId xmlns:a16="http://schemas.microsoft.com/office/drawing/2014/main" id="{F55F3905-E3A5-DE1B-0B24-F1851C911A34}"/>
              </a:ext>
            </a:extLst>
          </p:cNvPr>
          <p:cNvSpPr>
            <a:spLocks noGrp="1"/>
          </p:cNvSpPr>
          <p:nvPr>
            <p:ph type="sldNum" sz="quarter" idx="12"/>
          </p:nvPr>
        </p:nvSpPr>
        <p:spPr>
          <a:xfrm>
            <a:off x="766763" y="6516279"/>
            <a:ext cx="208390" cy="138499"/>
          </a:xfrm>
          <a:prstGeom prst="rect">
            <a:avLst/>
          </a:prstGeom>
        </p:spPr>
        <p:txBody>
          <a:bodyPr/>
          <a:lstStyle>
            <a:lvl1pPr algn="l">
              <a:defRPr sz="900">
                <a:solidFill>
                  <a:schemeClr val="tx1"/>
                </a:solidFill>
                <a:latin typeface="Poppins SemiBold" panose="00000700000000000000" pitchFamily="2" charset="0"/>
                <a:cs typeface="Poppins SemiBold" panose="00000700000000000000" pitchFamily="2" charset="0"/>
              </a:defRPr>
            </a:lvl1pPr>
          </a:lstStyle>
          <a:p>
            <a:fld id="{59B38847-19AB-424A-B593-1FDE882674B3}" type="slidenum">
              <a:rPr lang="fr-FR" smtClean="0"/>
              <a:pPr/>
              <a:t>‹N°›</a:t>
            </a:fld>
            <a:endParaRPr lang="fr-FR"/>
          </a:p>
        </p:txBody>
      </p:sp>
      <p:sp>
        <p:nvSpPr>
          <p:cNvPr id="4" name="Titre 3">
            <a:extLst>
              <a:ext uri="{FF2B5EF4-FFF2-40B4-BE49-F238E27FC236}">
                <a16:creationId xmlns:a16="http://schemas.microsoft.com/office/drawing/2014/main" id="{9298CEE1-17C7-C9FB-5529-06712764D148}"/>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76845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RANDE PARTIE">
    <p:spTree>
      <p:nvGrpSpPr>
        <p:cNvPr id="1" name=""/>
        <p:cNvGrpSpPr/>
        <p:nvPr/>
      </p:nvGrpSpPr>
      <p:grpSpPr>
        <a:xfrm>
          <a:off x="0" y="0"/>
          <a:ext cx="0" cy="0"/>
          <a:chOff x="0" y="0"/>
          <a:chExt cx="0" cy="0"/>
        </a:xfrm>
      </p:grpSpPr>
      <p:pic>
        <p:nvPicPr>
          <p:cNvPr id="7" name="bg object 16">
            <a:extLst>
              <a:ext uri="{FF2B5EF4-FFF2-40B4-BE49-F238E27FC236}">
                <a16:creationId xmlns:a16="http://schemas.microsoft.com/office/drawing/2014/main" id="{D9DD48DB-AA1D-C561-E75A-B3CD5DEC2FE7}"/>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100850" y="125003"/>
            <a:ext cx="11990300" cy="6607994"/>
          </a:xfrm>
          <a:prstGeom prst="rect">
            <a:avLst/>
          </a:prstGeom>
        </p:spPr>
      </p:pic>
      <p:sp>
        <p:nvSpPr>
          <p:cNvPr id="2" name="Titre 1">
            <a:extLst>
              <a:ext uri="{FF2B5EF4-FFF2-40B4-BE49-F238E27FC236}">
                <a16:creationId xmlns:a16="http://schemas.microsoft.com/office/drawing/2014/main" id="{37B96C89-3AD1-F627-1519-E173376C36A3}"/>
              </a:ext>
            </a:extLst>
          </p:cNvPr>
          <p:cNvSpPr>
            <a:spLocks noGrp="1"/>
          </p:cNvSpPr>
          <p:nvPr>
            <p:ph type="ctrTitle"/>
          </p:nvPr>
        </p:nvSpPr>
        <p:spPr>
          <a:xfrm>
            <a:off x="1631504" y="2470150"/>
            <a:ext cx="8928992" cy="1661993"/>
          </a:xfrm>
        </p:spPr>
        <p:txBody>
          <a:bodyPr bIns="0" anchor="b"/>
          <a:lstStyle>
            <a:lvl1pPr algn="ctr">
              <a:defRPr sz="6000">
                <a:solidFill>
                  <a:schemeClr val="bg1"/>
                </a:solidFill>
                <a:latin typeface="NaN Jaune Maxi Black" pitchFamily="2" charset="0"/>
              </a:defRPr>
            </a:lvl1pPr>
          </a:lstStyle>
          <a:p>
            <a:r>
              <a:rPr lang="fr-FR"/>
              <a:t>Modifiez le style du titre</a:t>
            </a:r>
          </a:p>
        </p:txBody>
      </p:sp>
      <p:grpSp>
        <p:nvGrpSpPr>
          <p:cNvPr id="16" name="Groupe 15">
            <a:extLst>
              <a:ext uri="{FF2B5EF4-FFF2-40B4-BE49-F238E27FC236}">
                <a16:creationId xmlns:a16="http://schemas.microsoft.com/office/drawing/2014/main" id="{E57444D0-D612-A718-D923-4CB9D3424F97}"/>
              </a:ext>
            </a:extLst>
          </p:cNvPr>
          <p:cNvGrpSpPr/>
          <p:nvPr userDrawn="1"/>
        </p:nvGrpSpPr>
        <p:grpSpPr>
          <a:xfrm>
            <a:off x="10620581" y="5372101"/>
            <a:ext cx="1571420" cy="1485900"/>
            <a:chOff x="0" y="0"/>
            <a:chExt cx="466725" cy="441325"/>
          </a:xfrm>
        </p:grpSpPr>
        <p:sp>
          <p:nvSpPr>
            <p:cNvPr id="17" name="Rectangle 16">
              <a:extLst>
                <a:ext uri="{FF2B5EF4-FFF2-40B4-BE49-F238E27FC236}">
                  <a16:creationId xmlns:a16="http://schemas.microsoft.com/office/drawing/2014/main" id="{616E460A-6C04-92E1-3ADF-B0A87CD250BF}"/>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8" name="Groupe 17">
              <a:extLst>
                <a:ext uri="{FF2B5EF4-FFF2-40B4-BE49-F238E27FC236}">
                  <a16:creationId xmlns:a16="http://schemas.microsoft.com/office/drawing/2014/main" id="{901F8B0F-0B0A-3CCF-D6AC-2591545457E6}"/>
                </a:ext>
              </a:extLst>
            </p:cNvPr>
            <p:cNvGrpSpPr/>
            <p:nvPr userDrawn="1"/>
          </p:nvGrpSpPr>
          <p:grpSpPr>
            <a:xfrm>
              <a:off x="95360" y="118201"/>
              <a:ext cx="276004" cy="204924"/>
              <a:chOff x="1904901" y="4722746"/>
              <a:chExt cx="527265" cy="391477"/>
            </a:xfrm>
            <a:solidFill>
              <a:schemeClr val="bg1"/>
            </a:solidFill>
          </p:grpSpPr>
          <p:sp>
            <p:nvSpPr>
              <p:cNvPr id="19" name="Forme libre : forme 18">
                <a:extLst>
                  <a:ext uri="{FF2B5EF4-FFF2-40B4-BE49-F238E27FC236}">
                    <a16:creationId xmlns:a16="http://schemas.microsoft.com/office/drawing/2014/main" id="{3303BE86-151D-43F4-0343-A31FE6DA5829}"/>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20" name="Forme libre : forme 19">
                <a:extLst>
                  <a:ext uri="{FF2B5EF4-FFF2-40B4-BE49-F238E27FC236}">
                    <a16:creationId xmlns:a16="http://schemas.microsoft.com/office/drawing/2014/main" id="{545003BC-0189-DD2A-1DDC-AA555DB9C293}"/>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Tree>
    <p:extLst>
      <p:ext uri="{BB962C8B-B14F-4D97-AF65-F5344CB8AC3E}">
        <p14:creationId xmlns:p14="http://schemas.microsoft.com/office/powerpoint/2010/main" val="1213943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E SIMPLE DROITE">
    <p:spTree>
      <p:nvGrpSpPr>
        <p:cNvPr id="1" name=""/>
        <p:cNvGrpSpPr/>
        <p:nvPr/>
      </p:nvGrpSpPr>
      <p:grpSpPr>
        <a:xfrm>
          <a:off x="0" y="0"/>
          <a:ext cx="0" cy="0"/>
          <a:chOff x="0" y="0"/>
          <a:chExt cx="0" cy="0"/>
        </a:xfrm>
      </p:grpSpPr>
      <p:pic>
        <p:nvPicPr>
          <p:cNvPr id="2" name="bg object 16">
            <a:extLst>
              <a:ext uri="{FF2B5EF4-FFF2-40B4-BE49-F238E27FC236}">
                <a16:creationId xmlns:a16="http://schemas.microsoft.com/office/drawing/2014/main" id="{8DBC12C3-63E2-D50F-C2D9-C7EF7F6EB71A}"/>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DE1BFFC7-B631-436B-52EC-683F8896CB37}"/>
              </a:ext>
            </a:extLst>
          </p:cNvPr>
          <p:cNvSpPr>
            <a:spLocks/>
          </p:cNvSpPr>
          <p:nvPr userDrawn="1"/>
        </p:nvSpPr>
        <p:spPr>
          <a:xfrm>
            <a:off x="0" y="0"/>
            <a:ext cx="1209115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8">
            <a:extLst>
              <a:ext uri="{FF2B5EF4-FFF2-40B4-BE49-F238E27FC236}">
                <a16:creationId xmlns:a16="http://schemas.microsoft.com/office/drawing/2014/main" id="{8F4CE5BC-D636-BF31-C4BC-B5225D0515A3}"/>
              </a:ext>
            </a:extLst>
          </p:cNvPr>
          <p:cNvGrpSpPr/>
          <p:nvPr userDrawn="1"/>
        </p:nvGrpSpPr>
        <p:grpSpPr>
          <a:xfrm>
            <a:off x="11698413" y="6391275"/>
            <a:ext cx="493587" cy="466725"/>
            <a:chOff x="0" y="0"/>
            <a:chExt cx="466725" cy="441325"/>
          </a:xfrm>
        </p:grpSpPr>
        <p:sp>
          <p:nvSpPr>
            <p:cNvPr id="20" name="Rectangle 19">
              <a:extLst>
                <a:ext uri="{FF2B5EF4-FFF2-40B4-BE49-F238E27FC236}">
                  <a16:creationId xmlns:a16="http://schemas.microsoft.com/office/drawing/2014/main" id="{C3252869-4688-95E2-A620-E311F5CBF67B}"/>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a:extLst>
                <a:ext uri="{FF2B5EF4-FFF2-40B4-BE49-F238E27FC236}">
                  <a16:creationId xmlns:a16="http://schemas.microsoft.com/office/drawing/2014/main" id="{816DD8C7-DD5E-FC0C-428A-416C95416324}"/>
                </a:ext>
              </a:extLst>
            </p:cNvPr>
            <p:cNvGrpSpPr/>
            <p:nvPr userDrawn="1"/>
          </p:nvGrpSpPr>
          <p:grpSpPr>
            <a:xfrm>
              <a:off x="95360" y="118201"/>
              <a:ext cx="276004" cy="204924"/>
              <a:chOff x="1904901" y="4722746"/>
              <a:chExt cx="527265" cy="391477"/>
            </a:xfrm>
            <a:solidFill>
              <a:schemeClr val="bg1"/>
            </a:solidFill>
          </p:grpSpPr>
          <p:sp>
            <p:nvSpPr>
              <p:cNvPr id="22" name="Forme libre : forme 21">
                <a:extLst>
                  <a:ext uri="{FF2B5EF4-FFF2-40B4-BE49-F238E27FC236}">
                    <a16:creationId xmlns:a16="http://schemas.microsoft.com/office/drawing/2014/main" id="{255228D7-0665-E411-81FC-FE7E7DE2AF74}"/>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EA1A42B5-D2CD-C6AD-B422-63764F25CB52}"/>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
        <p:nvSpPr>
          <p:cNvPr id="3" name="Espace réservé du texte 11">
            <a:extLst>
              <a:ext uri="{FF2B5EF4-FFF2-40B4-BE49-F238E27FC236}">
                <a16:creationId xmlns:a16="http://schemas.microsoft.com/office/drawing/2014/main" id="{3B3A04DC-3D56-5EF4-09CA-0DA96B2463CE}"/>
              </a:ext>
            </a:extLst>
          </p:cNvPr>
          <p:cNvSpPr>
            <a:spLocks noGrp="1"/>
          </p:cNvSpPr>
          <p:nvPr>
            <p:ph type="body" sz="quarter" idx="14"/>
          </p:nvPr>
        </p:nvSpPr>
        <p:spPr>
          <a:xfrm>
            <a:off x="766762" y="2021997"/>
            <a:ext cx="10658475" cy="337661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pied de page 4">
            <a:extLst>
              <a:ext uri="{FF2B5EF4-FFF2-40B4-BE49-F238E27FC236}">
                <a16:creationId xmlns:a16="http://schemas.microsoft.com/office/drawing/2014/main" id="{D4B2ADEA-18BF-8732-1FF4-2B440C6F871F}"/>
              </a:ext>
            </a:extLst>
          </p:cNvPr>
          <p:cNvSpPr>
            <a:spLocks noGrp="1"/>
          </p:cNvSpPr>
          <p:nvPr>
            <p:ph type="ftr" sz="quarter" idx="11"/>
          </p:nvPr>
        </p:nvSpPr>
        <p:spPr>
          <a:xfrm>
            <a:off x="1123630" y="6516279"/>
            <a:ext cx="1609415" cy="138499"/>
          </a:xfrm>
          <a:prstGeom prst="rect">
            <a:avLst/>
          </a:prstGeom>
        </p:spPr>
        <p:txBody>
          <a:bodyPr/>
          <a:lstStyle>
            <a:lvl1pPr algn="l">
              <a:defRPr sz="900">
                <a:solidFill>
                  <a:schemeClr val="tx1"/>
                </a:solidFill>
              </a:defRPr>
            </a:lvl1pPr>
          </a:lstStyle>
          <a:p>
            <a:r>
              <a:rPr lang="fr-FR"/>
              <a:t>Gulfstream agency masque</a:t>
            </a:r>
          </a:p>
        </p:txBody>
      </p:sp>
      <p:sp>
        <p:nvSpPr>
          <p:cNvPr id="9" name="Espace réservé du numéro de diapositive 3">
            <a:extLst>
              <a:ext uri="{FF2B5EF4-FFF2-40B4-BE49-F238E27FC236}">
                <a16:creationId xmlns:a16="http://schemas.microsoft.com/office/drawing/2014/main" id="{DAE60E49-CE2A-48A7-6D8A-BB502BCED06B}"/>
              </a:ext>
            </a:extLst>
          </p:cNvPr>
          <p:cNvSpPr>
            <a:spLocks noGrp="1"/>
          </p:cNvSpPr>
          <p:nvPr>
            <p:ph type="sldNum" sz="quarter" idx="12"/>
          </p:nvPr>
        </p:nvSpPr>
        <p:spPr>
          <a:xfrm>
            <a:off x="766763" y="6516279"/>
            <a:ext cx="208390" cy="138499"/>
          </a:xfrm>
          <a:prstGeom prst="rect">
            <a:avLst/>
          </a:prstGeom>
        </p:spPr>
        <p:txBody>
          <a:bodyPr/>
          <a:lstStyle>
            <a:lvl1pPr algn="l">
              <a:defRPr sz="900">
                <a:solidFill>
                  <a:schemeClr val="tx1"/>
                </a:solidFill>
                <a:latin typeface="Poppins SemiBold" panose="00000700000000000000" pitchFamily="2" charset="0"/>
                <a:cs typeface="Poppins SemiBold" panose="00000700000000000000" pitchFamily="2" charset="0"/>
              </a:defRPr>
            </a:lvl1pPr>
          </a:lstStyle>
          <a:p>
            <a:fld id="{59B38847-19AB-424A-B593-1FDE882674B3}" type="slidenum">
              <a:rPr lang="fr-FR" smtClean="0"/>
              <a:pPr/>
              <a:t>‹N°›</a:t>
            </a:fld>
            <a:endParaRPr lang="fr-FR"/>
          </a:p>
        </p:txBody>
      </p:sp>
      <p:sp>
        <p:nvSpPr>
          <p:cNvPr id="5" name="Titre 4">
            <a:extLst>
              <a:ext uri="{FF2B5EF4-FFF2-40B4-BE49-F238E27FC236}">
                <a16:creationId xmlns:a16="http://schemas.microsoft.com/office/drawing/2014/main" id="{4D550EEE-DF0A-17EA-3EB6-46AF56581BF7}"/>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305442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E SIMPLE GAUCHE IMG">
    <p:spTree>
      <p:nvGrpSpPr>
        <p:cNvPr id="1" name=""/>
        <p:cNvGrpSpPr/>
        <p:nvPr/>
      </p:nvGrpSpPr>
      <p:grpSpPr>
        <a:xfrm>
          <a:off x="0" y="0"/>
          <a:ext cx="0" cy="0"/>
          <a:chOff x="0" y="0"/>
          <a:chExt cx="0" cy="0"/>
        </a:xfrm>
      </p:grpSpPr>
      <p:pic>
        <p:nvPicPr>
          <p:cNvPr id="2" name="bg object 16">
            <a:extLst>
              <a:ext uri="{FF2B5EF4-FFF2-40B4-BE49-F238E27FC236}">
                <a16:creationId xmlns:a16="http://schemas.microsoft.com/office/drawing/2014/main" id="{8DBC12C3-63E2-D50F-C2D9-C7EF7F6EB71A}"/>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DE1BFFC7-B631-436B-52EC-683F8896CB37}"/>
              </a:ext>
            </a:extLst>
          </p:cNvPr>
          <p:cNvSpPr>
            <a:spLocks/>
          </p:cNvSpPr>
          <p:nvPr userDrawn="1"/>
        </p:nvSpPr>
        <p:spPr>
          <a:xfrm>
            <a:off x="100848" y="0"/>
            <a:ext cx="1209115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pour une image  9">
            <a:extLst>
              <a:ext uri="{FF2B5EF4-FFF2-40B4-BE49-F238E27FC236}">
                <a16:creationId xmlns:a16="http://schemas.microsoft.com/office/drawing/2014/main" id="{7F9405C5-74F8-E133-5B02-770E90299FB3}"/>
              </a:ext>
            </a:extLst>
          </p:cNvPr>
          <p:cNvSpPr>
            <a:spLocks noGrp="1"/>
          </p:cNvSpPr>
          <p:nvPr>
            <p:ph type="pic" sz="quarter" idx="13"/>
          </p:nvPr>
        </p:nvSpPr>
        <p:spPr>
          <a:xfrm>
            <a:off x="6095998" y="0"/>
            <a:ext cx="6096001" cy="6858000"/>
          </a:xfrm>
          <a:custGeom>
            <a:avLst/>
            <a:gdLst>
              <a:gd name="connsiteX0" fmla="*/ 0 w 6096001"/>
              <a:gd name="connsiteY0" fmla="*/ 0 h 6858000"/>
              <a:gd name="connsiteX1" fmla="*/ 6096001 w 6096001"/>
              <a:gd name="connsiteY1" fmla="*/ 0 h 6858000"/>
              <a:gd name="connsiteX2" fmla="*/ 6096001 w 6096001"/>
              <a:gd name="connsiteY2" fmla="*/ 6391275 h 6858000"/>
              <a:gd name="connsiteX3" fmla="*/ 5602415 w 6096001"/>
              <a:gd name="connsiteY3" fmla="*/ 6391275 h 6858000"/>
              <a:gd name="connsiteX4" fmla="*/ 5602415 w 6096001"/>
              <a:gd name="connsiteY4" fmla="*/ 6858000 h 6858000"/>
              <a:gd name="connsiteX5" fmla="*/ 0 w 609600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1" h="6858000">
                <a:moveTo>
                  <a:pt x="0" y="0"/>
                </a:moveTo>
                <a:lnTo>
                  <a:pt x="6096001" y="0"/>
                </a:lnTo>
                <a:lnTo>
                  <a:pt x="6096001" y="6391275"/>
                </a:lnTo>
                <a:lnTo>
                  <a:pt x="5602415" y="6391275"/>
                </a:lnTo>
                <a:lnTo>
                  <a:pt x="5602415" y="6858000"/>
                </a:lnTo>
                <a:lnTo>
                  <a:pt x="0" y="6858000"/>
                </a:lnTo>
                <a:close/>
              </a:path>
            </a:pathLst>
          </a:custGeom>
        </p:spPr>
        <p:txBody>
          <a:bodyPr wrap="square" anchor="ctr">
            <a:noAutofit/>
          </a:bodyPr>
          <a:lstStyle>
            <a:lvl1pPr algn="ctr">
              <a:defRPr/>
            </a:lvl1pPr>
          </a:lstStyle>
          <a:p>
            <a:endParaRPr lang="fr-FR"/>
          </a:p>
        </p:txBody>
      </p:sp>
      <p:grpSp>
        <p:nvGrpSpPr>
          <p:cNvPr id="19" name="Groupe 18">
            <a:extLst>
              <a:ext uri="{FF2B5EF4-FFF2-40B4-BE49-F238E27FC236}">
                <a16:creationId xmlns:a16="http://schemas.microsoft.com/office/drawing/2014/main" id="{8F4CE5BC-D636-BF31-C4BC-B5225D0515A3}"/>
              </a:ext>
            </a:extLst>
          </p:cNvPr>
          <p:cNvGrpSpPr/>
          <p:nvPr userDrawn="1"/>
        </p:nvGrpSpPr>
        <p:grpSpPr>
          <a:xfrm>
            <a:off x="11698413" y="6391275"/>
            <a:ext cx="493587" cy="466725"/>
            <a:chOff x="0" y="0"/>
            <a:chExt cx="466725" cy="441325"/>
          </a:xfrm>
        </p:grpSpPr>
        <p:sp>
          <p:nvSpPr>
            <p:cNvPr id="20" name="Rectangle 19">
              <a:extLst>
                <a:ext uri="{FF2B5EF4-FFF2-40B4-BE49-F238E27FC236}">
                  <a16:creationId xmlns:a16="http://schemas.microsoft.com/office/drawing/2014/main" id="{C3252869-4688-95E2-A620-E311F5CBF67B}"/>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a:extLst>
                <a:ext uri="{FF2B5EF4-FFF2-40B4-BE49-F238E27FC236}">
                  <a16:creationId xmlns:a16="http://schemas.microsoft.com/office/drawing/2014/main" id="{816DD8C7-DD5E-FC0C-428A-416C95416324}"/>
                </a:ext>
              </a:extLst>
            </p:cNvPr>
            <p:cNvGrpSpPr/>
            <p:nvPr userDrawn="1"/>
          </p:nvGrpSpPr>
          <p:grpSpPr>
            <a:xfrm>
              <a:off x="95360" y="118201"/>
              <a:ext cx="276004" cy="204924"/>
              <a:chOff x="1904901" y="4722746"/>
              <a:chExt cx="527265" cy="391477"/>
            </a:xfrm>
            <a:solidFill>
              <a:schemeClr val="bg1"/>
            </a:solidFill>
          </p:grpSpPr>
          <p:sp>
            <p:nvSpPr>
              <p:cNvPr id="22" name="Forme libre : forme 21">
                <a:extLst>
                  <a:ext uri="{FF2B5EF4-FFF2-40B4-BE49-F238E27FC236}">
                    <a16:creationId xmlns:a16="http://schemas.microsoft.com/office/drawing/2014/main" id="{255228D7-0665-E411-81FC-FE7E7DE2AF74}"/>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EA1A42B5-D2CD-C6AD-B422-63764F25CB52}"/>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
        <p:nvSpPr>
          <p:cNvPr id="12" name="Espace réservé du texte 11">
            <a:extLst>
              <a:ext uri="{FF2B5EF4-FFF2-40B4-BE49-F238E27FC236}">
                <a16:creationId xmlns:a16="http://schemas.microsoft.com/office/drawing/2014/main" id="{089C3952-0CEF-ED77-4F64-79EE5F6A1E56}"/>
              </a:ext>
            </a:extLst>
          </p:cNvPr>
          <p:cNvSpPr>
            <a:spLocks noGrp="1"/>
          </p:cNvSpPr>
          <p:nvPr>
            <p:ph type="body" sz="quarter" idx="14"/>
          </p:nvPr>
        </p:nvSpPr>
        <p:spPr>
          <a:xfrm>
            <a:off x="766763" y="2347880"/>
            <a:ext cx="4602162" cy="309734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Espace réservé du pied de page 4">
            <a:extLst>
              <a:ext uri="{FF2B5EF4-FFF2-40B4-BE49-F238E27FC236}">
                <a16:creationId xmlns:a16="http://schemas.microsoft.com/office/drawing/2014/main" id="{D661CCD3-EB26-DE68-C74D-821510DED540}"/>
              </a:ext>
            </a:extLst>
          </p:cNvPr>
          <p:cNvSpPr>
            <a:spLocks noGrp="1"/>
          </p:cNvSpPr>
          <p:nvPr>
            <p:ph type="ftr" sz="quarter" idx="11"/>
          </p:nvPr>
        </p:nvSpPr>
        <p:spPr>
          <a:xfrm>
            <a:off x="1123630" y="6516279"/>
            <a:ext cx="1609415" cy="138499"/>
          </a:xfrm>
          <a:prstGeom prst="rect">
            <a:avLst/>
          </a:prstGeom>
        </p:spPr>
        <p:txBody>
          <a:bodyPr/>
          <a:lstStyle>
            <a:lvl1pPr algn="l">
              <a:defRPr sz="900">
                <a:solidFill>
                  <a:schemeClr val="tx1"/>
                </a:solidFill>
              </a:defRPr>
            </a:lvl1pPr>
          </a:lstStyle>
          <a:p>
            <a:r>
              <a:rPr lang="fr-FR"/>
              <a:t>Gulfstream agency masque</a:t>
            </a:r>
          </a:p>
        </p:txBody>
      </p:sp>
      <p:sp>
        <p:nvSpPr>
          <p:cNvPr id="14" name="Espace réservé du numéro de diapositive 3">
            <a:extLst>
              <a:ext uri="{FF2B5EF4-FFF2-40B4-BE49-F238E27FC236}">
                <a16:creationId xmlns:a16="http://schemas.microsoft.com/office/drawing/2014/main" id="{D3808AB3-41A6-CAE0-BFF0-09E1749312AE}"/>
              </a:ext>
            </a:extLst>
          </p:cNvPr>
          <p:cNvSpPr>
            <a:spLocks noGrp="1"/>
          </p:cNvSpPr>
          <p:nvPr>
            <p:ph type="sldNum" sz="quarter" idx="12"/>
          </p:nvPr>
        </p:nvSpPr>
        <p:spPr>
          <a:xfrm>
            <a:off x="766763" y="6516279"/>
            <a:ext cx="208390" cy="138499"/>
          </a:xfrm>
          <a:prstGeom prst="rect">
            <a:avLst/>
          </a:prstGeom>
        </p:spPr>
        <p:txBody>
          <a:bodyPr/>
          <a:lstStyle>
            <a:lvl1pPr algn="l">
              <a:defRPr sz="900">
                <a:solidFill>
                  <a:schemeClr val="tx1"/>
                </a:solidFill>
                <a:latin typeface="Poppins SemiBold" panose="00000700000000000000" pitchFamily="2" charset="0"/>
                <a:cs typeface="Poppins SemiBold" panose="00000700000000000000" pitchFamily="2" charset="0"/>
              </a:defRPr>
            </a:lvl1pPr>
          </a:lstStyle>
          <a:p>
            <a:fld id="{59B38847-19AB-424A-B593-1FDE882674B3}" type="slidenum">
              <a:rPr lang="fr-FR" smtClean="0"/>
              <a:pPr/>
              <a:t>‹N°›</a:t>
            </a:fld>
            <a:endParaRPr lang="fr-FR"/>
          </a:p>
        </p:txBody>
      </p:sp>
      <p:sp>
        <p:nvSpPr>
          <p:cNvPr id="3" name="Titre 2">
            <a:extLst>
              <a:ext uri="{FF2B5EF4-FFF2-40B4-BE49-F238E27FC236}">
                <a16:creationId xmlns:a16="http://schemas.microsoft.com/office/drawing/2014/main" id="{27F06C12-7E24-132F-EF6A-3774ECBBE026}"/>
              </a:ext>
            </a:extLst>
          </p:cNvPr>
          <p:cNvSpPr>
            <a:spLocks noGrp="1"/>
          </p:cNvSpPr>
          <p:nvPr>
            <p:ph type="title"/>
          </p:nvPr>
        </p:nvSpPr>
        <p:spPr>
          <a:xfrm>
            <a:off x="766765" y="836613"/>
            <a:ext cx="4213112" cy="1506219"/>
          </a:xfrm>
        </p:spPr>
        <p:txBody>
          <a:bodyPr wrap="square">
            <a:spAutoFit/>
          </a:bodyPr>
          <a:lstStyle>
            <a:lvl1pPr>
              <a:defRPr sz="2800"/>
            </a:lvl1pPr>
          </a:lstStyle>
          <a:p>
            <a:r>
              <a:rPr lang="fr-FR"/>
              <a:t>Modifiez le style du titre</a:t>
            </a:r>
          </a:p>
        </p:txBody>
      </p:sp>
    </p:spTree>
    <p:extLst>
      <p:ext uri="{BB962C8B-B14F-4D97-AF65-F5344CB8AC3E}">
        <p14:creationId xmlns:p14="http://schemas.microsoft.com/office/powerpoint/2010/main" val="2129917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E SIMPLE GAUCHE 2 IMG">
    <p:spTree>
      <p:nvGrpSpPr>
        <p:cNvPr id="1" name=""/>
        <p:cNvGrpSpPr/>
        <p:nvPr/>
      </p:nvGrpSpPr>
      <p:grpSpPr>
        <a:xfrm>
          <a:off x="0" y="0"/>
          <a:ext cx="0" cy="0"/>
          <a:chOff x="0" y="0"/>
          <a:chExt cx="0" cy="0"/>
        </a:xfrm>
      </p:grpSpPr>
      <p:pic>
        <p:nvPicPr>
          <p:cNvPr id="2" name="bg object 16">
            <a:extLst>
              <a:ext uri="{FF2B5EF4-FFF2-40B4-BE49-F238E27FC236}">
                <a16:creationId xmlns:a16="http://schemas.microsoft.com/office/drawing/2014/main" id="{8DBC12C3-63E2-D50F-C2D9-C7EF7F6EB71A}"/>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DE1BFFC7-B631-436B-52EC-683F8896CB37}"/>
              </a:ext>
            </a:extLst>
          </p:cNvPr>
          <p:cNvSpPr>
            <a:spLocks/>
          </p:cNvSpPr>
          <p:nvPr userDrawn="1"/>
        </p:nvSpPr>
        <p:spPr>
          <a:xfrm>
            <a:off x="100848" y="0"/>
            <a:ext cx="1209115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8">
            <a:extLst>
              <a:ext uri="{FF2B5EF4-FFF2-40B4-BE49-F238E27FC236}">
                <a16:creationId xmlns:a16="http://schemas.microsoft.com/office/drawing/2014/main" id="{8F4CE5BC-D636-BF31-C4BC-B5225D0515A3}"/>
              </a:ext>
            </a:extLst>
          </p:cNvPr>
          <p:cNvGrpSpPr/>
          <p:nvPr userDrawn="1"/>
        </p:nvGrpSpPr>
        <p:grpSpPr>
          <a:xfrm>
            <a:off x="11698413" y="6391275"/>
            <a:ext cx="493587" cy="466725"/>
            <a:chOff x="0" y="0"/>
            <a:chExt cx="466725" cy="441325"/>
          </a:xfrm>
        </p:grpSpPr>
        <p:sp>
          <p:nvSpPr>
            <p:cNvPr id="20" name="Rectangle 19">
              <a:extLst>
                <a:ext uri="{FF2B5EF4-FFF2-40B4-BE49-F238E27FC236}">
                  <a16:creationId xmlns:a16="http://schemas.microsoft.com/office/drawing/2014/main" id="{C3252869-4688-95E2-A620-E311F5CBF67B}"/>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a:extLst>
                <a:ext uri="{FF2B5EF4-FFF2-40B4-BE49-F238E27FC236}">
                  <a16:creationId xmlns:a16="http://schemas.microsoft.com/office/drawing/2014/main" id="{816DD8C7-DD5E-FC0C-428A-416C95416324}"/>
                </a:ext>
              </a:extLst>
            </p:cNvPr>
            <p:cNvGrpSpPr/>
            <p:nvPr userDrawn="1"/>
          </p:nvGrpSpPr>
          <p:grpSpPr>
            <a:xfrm>
              <a:off x="95360" y="118201"/>
              <a:ext cx="276004" cy="204924"/>
              <a:chOff x="1904901" y="4722746"/>
              <a:chExt cx="527265" cy="391477"/>
            </a:xfrm>
            <a:solidFill>
              <a:schemeClr val="bg1"/>
            </a:solidFill>
          </p:grpSpPr>
          <p:sp>
            <p:nvSpPr>
              <p:cNvPr id="22" name="Forme libre : forme 21">
                <a:extLst>
                  <a:ext uri="{FF2B5EF4-FFF2-40B4-BE49-F238E27FC236}">
                    <a16:creationId xmlns:a16="http://schemas.microsoft.com/office/drawing/2014/main" id="{255228D7-0665-E411-81FC-FE7E7DE2AF74}"/>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EA1A42B5-D2CD-C6AD-B422-63764F25CB52}"/>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
        <p:nvSpPr>
          <p:cNvPr id="10" name="Espace réservé pour une image  9">
            <a:extLst>
              <a:ext uri="{FF2B5EF4-FFF2-40B4-BE49-F238E27FC236}">
                <a16:creationId xmlns:a16="http://schemas.microsoft.com/office/drawing/2014/main" id="{0AE910BF-6A54-2FB1-54C7-6D15659DD184}"/>
              </a:ext>
            </a:extLst>
          </p:cNvPr>
          <p:cNvSpPr>
            <a:spLocks noGrp="1"/>
          </p:cNvSpPr>
          <p:nvPr>
            <p:ph type="pic" sz="quarter" idx="13"/>
          </p:nvPr>
        </p:nvSpPr>
        <p:spPr>
          <a:xfrm>
            <a:off x="6821488" y="3517900"/>
            <a:ext cx="5370511" cy="3340100"/>
          </a:xfrm>
          <a:custGeom>
            <a:avLst/>
            <a:gdLst>
              <a:gd name="connsiteX0" fmla="*/ 0 w 5370511"/>
              <a:gd name="connsiteY0" fmla="*/ 0 h 3340100"/>
              <a:gd name="connsiteX1" fmla="*/ 5370511 w 5370511"/>
              <a:gd name="connsiteY1" fmla="*/ 0 h 3340100"/>
              <a:gd name="connsiteX2" fmla="*/ 5370511 w 5370511"/>
              <a:gd name="connsiteY2" fmla="*/ 2873375 h 3340100"/>
              <a:gd name="connsiteX3" fmla="*/ 4876925 w 5370511"/>
              <a:gd name="connsiteY3" fmla="*/ 2873375 h 3340100"/>
              <a:gd name="connsiteX4" fmla="*/ 4876925 w 5370511"/>
              <a:gd name="connsiteY4" fmla="*/ 3340100 h 3340100"/>
              <a:gd name="connsiteX5" fmla="*/ 0 w 5370511"/>
              <a:gd name="connsiteY5" fmla="*/ 3340100 h 334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0511" h="3340100">
                <a:moveTo>
                  <a:pt x="0" y="0"/>
                </a:moveTo>
                <a:lnTo>
                  <a:pt x="5370511" y="0"/>
                </a:lnTo>
                <a:lnTo>
                  <a:pt x="5370511" y="2873375"/>
                </a:lnTo>
                <a:lnTo>
                  <a:pt x="4876925" y="2873375"/>
                </a:lnTo>
                <a:lnTo>
                  <a:pt x="4876925" y="3340100"/>
                </a:lnTo>
                <a:lnTo>
                  <a:pt x="0" y="3340100"/>
                </a:lnTo>
                <a:close/>
              </a:path>
            </a:pathLst>
          </a:custGeom>
        </p:spPr>
        <p:txBody>
          <a:bodyPr wrap="square" anchor="ctr">
            <a:noAutofit/>
          </a:bodyPr>
          <a:lstStyle>
            <a:lvl1pPr algn="ctr">
              <a:defRPr/>
            </a:lvl1pPr>
          </a:lstStyle>
          <a:p>
            <a:endParaRPr lang="fr-FR"/>
          </a:p>
        </p:txBody>
      </p:sp>
      <p:sp>
        <p:nvSpPr>
          <p:cNvPr id="12" name="Espace réservé pour une image  11">
            <a:extLst>
              <a:ext uri="{FF2B5EF4-FFF2-40B4-BE49-F238E27FC236}">
                <a16:creationId xmlns:a16="http://schemas.microsoft.com/office/drawing/2014/main" id="{86DCEBC2-A299-5175-1447-F7A2FFE39D62}"/>
              </a:ext>
            </a:extLst>
          </p:cNvPr>
          <p:cNvSpPr>
            <a:spLocks noGrp="1"/>
          </p:cNvSpPr>
          <p:nvPr>
            <p:ph type="pic" sz="quarter" idx="15"/>
          </p:nvPr>
        </p:nvSpPr>
        <p:spPr>
          <a:xfrm>
            <a:off x="6096000" y="0"/>
            <a:ext cx="5602288" cy="3338513"/>
          </a:xfrm>
        </p:spPr>
        <p:txBody>
          <a:bodyPr anchor="ctr"/>
          <a:lstStyle>
            <a:lvl1pPr algn="ctr">
              <a:defRPr/>
            </a:lvl1pPr>
          </a:lstStyle>
          <a:p>
            <a:endParaRPr lang="fr-FR"/>
          </a:p>
        </p:txBody>
      </p:sp>
      <p:sp>
        <p:nvSpPr>
          <p:cNvPr id="13" name="Espace réservé du pied de page 4">
            <a:extLst>
              <a:ext uri="{FF2B5EF4-FFF2-40B4-BE49-F238E27FC236}">
                <a16:creationId xmlns:a16="http://schemas.microsoft.com/office/drawing/2014/main" id="{E00B9D21-D722-CE1C-3C73-3B7BC77AC2C8}"/>
              </a:ext>
            </a:extLst>
          </p:cNvPr>
          <p:cNvSpPr>
            <a:spLocks noGrp="1"/>
          </p:cNvSpPr>
          <p:nvPr>
            <p:ph type="ftr" sz="quarter" idx="11"/>
          </p:nvPr>
        </p:nvSpPr>
        <p:spPr>
          <a:xfrm>
            <a:off x="1123630" y="6516279"/>
            <a:ext cx="1609415" cy="138499"/>
          </a:xfrm>
          <a:prstGeom prst="rect">
            <a:avLst/>
          </a:prstGeom>
        </p:spPr>
        <p:txBody>
          <a:bodyPr/>
          <a:lstStyle>
            <a:lvl1pPr algn="l">
              <a:defRPr sz="900">
                <a:solidFill>
                  <a:schemeClr val="tx1"/>
                </a:solidFill>
              </a:defRPr>
            </a:lvl1pPr>
          </a:lstStyle>
          <a:p>
            <a:r>
              <a:rPr lang="fr-FR"/>
              <a:t>Gulfstream agency masque</a:t>
            </a:r>
          </a:p>
        </p:txBody>
      </p:sp>
      <p:sp>
        <p:nvSpPr>
          <p:cNvPr id="14" name="Espace réservé du numéro de diapositive 3">
            <a:extLst>
              <a:ext uri="{FF2B5EF4-FFF2-40B4-BE49-F238E27FC236}">
                <a16:creationId xmlns:a16="http://schemas.microsoft.com/office/drawing/2014/main" id="{DE2F736D-5119-68ED-8BFF-E0605DA7AB5E}"/>
              </a:ext>
            </a:extLst>
          </p:cNvPr>
          <p:cNvSpPr>
            <a:spLocks noGrp="1"/>
          </p:cNvSpPr>
          <p:nvPr>
            <p:ph type="sldNum" sz="quarter" idx="12"/>
          </p:nvPr>
        </p:nvSpPr>
        <p:spPr>
          <a:xfrm>
            <a:off x="766763" y="6516279"/>
            <a:ext cx="208390" cy="138499"/>
          </a:xfrm>
          <a:prstGeom prst="rect">
            <a:avLst/>
          </a:prstGeom>
        </p:spPr>
        <p:txBody>
          <a:bodyPr/>
          <a:lstStyle>
            <a:lvl1pPr algn="l">
              <a:defRPr sz="900">
                <a:solidFill>
                  <a:schemeClr val="tx1"/>
                </a:solidFill>
                <a:latin typeface="Poppins SemiBold" panose="00000700000000000000" pitchFamily="2" charset="0"/>
                <a:cs typeface="Poppins SemiBold" panose="00000700000000000000" pitchFamily="2" charset="0"/>
              </a:defRPr>
            </a:lvl1pPr>
          </a:lstStyle>
          <a:p>
            <a:fld id="{59B38847-19AB-424A-B593-1FDE882674B3}" type="slidenum">
              <a:rPr lang="fr-FR" smtClean="0"/>
              <a:pPr/>
              <a:t>‹N°›</a:t>
            </a:fld>
            <a:endParaRPr lang="fr-FR"/>
          </a:p>
        </p:txBody>
      </p:sp>
      <p:sp>
        <p:nvSpPr>
          <p:cNvPr id="5" name="Espace réservé du texte 11">
            <a:extLst>
              <a:ext uri="{FF2B5EF4-FFF2-40B4-BE49-F238E27FC236}">
                <a16:creationId xmlns:a16="http://schemas.microsoft.com/office/drawing/2014/main" id="{E7687422-985F-B1B4-B1D3-4E365244EED6}"/>
              </a:ext>
            </a:extLst>
          </p:cNvPr>
          <p:cNvSpPr>
            <a:spLocks noGrp="1"/>
          </p:cNvSpPr>
          <p:nvPr>
            <p:ph type="body" sz="quarter" idx="14"/>
          </p:nvPr>
        </p:nvSpPr>
        <p:spPr>
          <a:xfrm>
            <a:off x="766763" y="2347880"/>
            <a:ext cx="4602162" cy="309734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Titre 2">
            <a:extLst>
              <a:ext uri="{FF2B5EF4-FFF2-40B4-BE49-F238E27FC236}">
                <a16:creationId xmlns:a16="http://schemas.microsoft.com/office/drawing/2014/main" id="{B3D74BAE-B26F-3B5F-6BC1-C60792E5C4AD}"/>
              </a:ext>
            </a:extLst>
          </p:cNvPr>
          <p:cNvSpPr>
            <a:spLocks noGrp="1"/>
          </p:cNvSpPr>
          <p:nvPr>
            <p:ph type="title"/>
          </p:nvPr>
        </p:nvSpPr>
        <p:spPr>
          <a:xfrm>
            <a:off x="766765" y="836613"/>
            <a:ext cx="4213112" cy="1506219"/>
          </a:xfrm>
        </p:spPr>
        <p:txBody>
          <a:bodyPr wrap="square">
            <a:spAutoFit/>
          </a:bodyPr>
          <a:lstStyle>
            <a:lvl1pPr>
              <a:defRPr sz="2800"/>
            </a:lvl1pPr>
          </a:lstStyle>
          <a:p>
            <a:r>
              <a:rPr lang="fr-FR"/>
              <a:t>Modifiez le style du titre</a:t>
            </a:r>
          </a:p>
        </p:txBody>
      </p:sp>
    </p:spTree>
    <p:extLst>
      <p:ext uri="{BB962C8B-B14F-4D97-AF65-F5344CB8AC3E}">
        <p14:creationId xmlns:p14="http://schemas.microsoft.com/office/powerpoint/2010/main" val="18215061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E SIMPLE DROITE IMG">
    <p:spTree>
      <p:nvGrpSpPr>
        <p:cNvPr id="1" name=""/>
        <p:cNvGrpSpPr/>
        <p:nvPr/>
      </p:nvGrpSpPr>
      <p:grpSpPr>
        <a:xfrm>
          <a:off x="0" y="0"/>
          <a:ext cx="0" cy="0"/>
          <a:chOff x="0" y="0"/>
          <a:chExt cx="0" cy="0"/>
        </a:xfrm>
      </p:grpSpPr>
      <p:pic>
        <p:nvPicPr>
          <p:cNvPr id="2" name="bg object 16">
            <a:extLst>
              <a:ext uri="{FF2B5EF4-FFF2-40B4-BE49-F238E27FC236}">
                <a16:creationId xmlns:a16="http://schemas.microsoft.com/office/drawing/2014/main" id="{8DBC12C3-63E2-D50F-C2D9-C7EF7F6EB71A}"/>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DE1BFFC7-B631-436B-52EC-683F8896CB37}"/>
              </a:ext>
            </a:extLst>
          </p:cNvPr>
          <p:cNvSpPr>
            <a:spLocks/>
          </p:cNvSpPr>
          <p:nvPr userDrawn="1"/>
        </p:nvSpPr>
        <p:spPr>
          <a:xfrm>
            <a:off x="0" y="0"/>
            <a:ext cx="1209115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8">
            <a:extLst>
              <a:ext uri="{FF2B5EF4-FFF2-40B4-BE49-F238E27FC236}">
                <a16:creationId xmlns:a16="http://schemas.microsoft.com/office/drawing/2014/main" id="{8F4CE5BC-D636-BF31-C4BC-B5225D0515A3}"/>
              </a:ext>
            </a:extLst>
          </p:cNvPr>
          <p:cNvGrpSpPr/>
          <p:nvPr userDrawn="1"/>
        </p:nvGrpSpPr>
        <p:grpSpPr>
          <a:xfrm>
            <a:off x="11698413" y="6391275"/>
            <a:ext cx="493587" cy="466725"/>
            <a:chOff x="0" y="0"/>
            <a:chExt cx="466725" cy="441325"/>
          </a:xfrm>
        </p:grpSpPr>
        <p:sp>
          <p:nvSpPr>
            <p:cNvPr id="20" name="Rectangle 19">
              <a:extLst>
                <a:ext uri="{FF2B5EF4-FFF2-40B4-BE49-F238E27FC236}">
                  <a16:creationId xmlns:a16="http://schemas.microsoft.com/office/drawing/2014/main" id="{C3252869-4688-95E2-A620-E311F5CBF67B}"/>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a:extLst>
                <a:ext uri="{FF2B5EF4-FFF2-40B4-BE49-F238E27FC236}">
                  <a16:creationId xmlns:a16="http://schemas.microsoft.com/office/drawing/2014/main" id="{816DD8C7-DD5E-FC0C-428A-416C95416324}"/>
                </a:ext>
              </a:extLst>
            </p:cNvPr>
            <p:cNvGrpSpPr/>
            <p:nvPr userDrawn="1"/>
          </p:nvGrpSpPr>
          <p:grpSpPr>
            <a:xfrm>
              <a:off x="95360" y="118201"/>
              <a:ext cx="276004" cy="204924"/>
              <a:chOff x="1904901" y="4722746"/>
              <a:chExt cx="527265" cy="391477"/>
            </a:xfrm>
            <a:solidFill>
              <a:schemeClr val="bg1"/>
            </a:solidFill>
          </p:grpSpPr>
          <p:sp>
            <p:nvSpPr>
              <p:cNvPr id="22" name="Forme libre : forme 21">
                <a:extLst>
                  <a:ext uri="{FF2B5EF4-FFF2-40B4-BE49-F238E27FC236}">
                    <a16:creationId xmlns:a16="http://schemas.microsoft.com/office/drawing/2014/main" id="{255228D7-0665-E411-81FC-FE7E7DE2AF74}"/>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EA1A42B5-D2CD-C6AD-B422-63764F25CB52}"/>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
        <p:nvSpPr>
          <p:cNvPr id="7" name="Espace réservé pour une image  6">
            <a:extLst>
              <a:ext uri="{FF2B5EF4-FFF2-40B4-BE49-F238E27FC236}">
                <a16:creationId xmlns:a16="http://schemas.microsoft.com/office/drawing/2014/main" id="{6E4A7A60-F5B7-11E5-0D9F-DCA4200F1DD9}"/>
              </a:ext>
            </a:extLst>
          </p:cNvPr>
          <p:cNvSpPr>
            <a:spLocks noGrp="1"/>
          </p:cNvSpPr>
          <p:nvPr>
            <p:ph type="pic" sz="quarter" idx="13"/>
          </p:nvPr>
        </p:nvSpPr>
        <p:spPr>
          <a:xfrm>
            <a:off x="0" y="0"/>
            <a:ext cx="6096001" cy="6858000"/>
          </a:xfrm>
          <a:prstGeom prst="rect">
            <a:avLst/>
          </a:prstGeom>
        </p:spPr>
        <p:txBody>
          <a:bodyPr wrap="square" anchor="ctr">
            <a:noAutofit/>
          </a:bodyPr>
          <a:lstStyle>
            <a:lvl1pPr algn="ctr">
              <a:defRPr/>
            </a:lvl1pPr>
          </a:lstStyle>
          <a:p>
            <a:endParaRPr lang="fr-FR"/>
          </a:p>
        </p:txBody>
      </p:sp>
      <p:sp>
        <p:nvSpPr>
          <p:cNvPr id="8" name="Espace réservé du pied de page 4">
            <a:extLst>
              <a:ext uri="{FF2B5EF4-FFF2-40B4-BE49-F238E27FC236}">
                <a16:creationId xmlns:a16="http://schemas.microsoft.com/office/drawing/2014/main" id="{40BAFAFD-B8E5-EE6D-9ABD-A1B7969B16BB}"/>
              </a:ext>
            </a:extLst>
          </p:cNvPr>
          <p:cNvSpPr>
            <a:spLocks noGrp="1"/>
          </p:cNvSpPr>
          <p:nvPr>
            <p:ph type="ftr" sz="quarter" idx="11"/>
          </p:nvPr>
        </p:nvSpPr>
        <p:spPr>
          <a:xfrm>
            <a:off x="1123630" y="6516279"/>
            <a:ext cx="1609415" cy="138499"/>
          </a:xfrm>
          <a:prstGeom prst="rect">
            <a:avLst/>
          </a:prstGeom>
        </p:spPr>
        <p:txBody>
          <a:bodyPr/>
          <a:lstStyle>
            <a:lvl1pPr algn="l">
              <a:defRPr sz="900">
                <a:solidFill>
                  <a:schemeClr val="tx1"/>
                </a:solidFill>
              </a:defRPr>
            </a:lvl1pPr>
          </a:lstStyle>
          <a:p>
            <a:r>
              <a:rPr lang="fr-FR"/>
              <a:t>Gulfstream agency masque</a:t>
            </a:r>
          </a:p>
        </p:txBody>
      </p:sp>
      <p:sp>
        <p:nvSpPr>
          <p:cNvPr id="9" name="Espace réservé du numéro de diapositive 3">
            <a:extLst>
              <a:ext uri="{FF2B5EF4-FFF2-40B4-BE49-F238E27FC236}">
                <a16:creationId xmlns:a16="http://schemas.microsoft.com/office/drawing/2014/main" id="{B616A0A9-B387-C45B-4418-44ECB1F2780D}"/>
              </a:ext>
            </a:extLst>
          </p:cNvPr>
          <p:cNvSpPr>
            <a:spLocks noGrp="1"/>
          </p:cNvSpPr>
          <p:nvPr>
            <p:ph type="sldNum" sz="quarter" idx="12"/>
          </p:nvPr>
        </p:nvSpPr>
        <p:spPr>
          <a:xfrm>
            <a:off x="766763" y="6516279"/>
            <a:ext cx="208390" cy="138499"/>
          </a:xfrm>
          <a:prstGeom prst="rect">
            <a:avLst/>
          </a:prstGeom>
        </p:spPr>
        <p:txBody>
          <a:bodyPr/>
          <a:lstStyle>
            <a:lvl1pPr algn="l">
              <a:defRPr sz="900">
                <a:solidFill>
                  <a:schemeClr val="tx1"/>
                </a:solidFill>
                <a:latin typeface="Poppins SemiBold" panose="00000700000000000000" pitchFamily="2" charset="0"/>
                <a:cs typeface="Poppins SemiBold" panose="00000700000000000000" pitchFamily="2" charset="0"/>
              </a:defRPr>
            </a:lvl1pPr>
          </a:lstStyle>
          <a:p>
            <a:fld id="{59B38847-19AB-424A-B593-1FDE882674B3}" type="slidenum">
              <a:rPr lang="fr-FR" smtClean="0"/>
              <a:pPr/>
              <a:t>‹N°›</a:t>
            </a:fld>
            <a:endParaRPr lang="fr-FR"/>
          </a:p>
        </p:txBody>
      </p:sp>
      <p:sp>
        <p:nvSpPr>
          <p:cNvPr id="5" name="Espace réservé du texte 11">
            <a:extLst>
              <a:ext uri="{FF2B5EF4-FFF2-40B4-BE49-F238E27FC236}">
                <a16:creationId xmlns:a16="http://schemas.microsoft.com/office/drawing/2014/main" id="{1A6240D9-D71A-E75D-3D2B-EB53B45A52D8}"/>
              </a:ext>
            </a:extLst>
          </p:cNvPr>
          <p:cNvSpPr>
            <a:spLocks noGrp="1"/>
          </p:cNvSpPr>
          <p:nvPr>
            <p:ph type="body" sz="quarter" idx="14"/>
          </p:nvPr>
        </p:nvSpPr>
        <p:spPr>
          <a:xfrm>
            <a:off x="6835970" y="2347880"/>
            <a:ext cx="4602162" cy="309734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Titre 2">
            <a:extLst>
              <a:ext uri="{FF2B5EF4-FFF2-40B4-BE49-F238E27FC236}">
                <a16:creationId xmlns:a16="http://schemas.microsoft.com/office/drawing/2014/main" id="{2322E61C-6363-C886-C795-4C1FD51B47B8}"/>
              </a:ext>
            </a:extLst>
          </p:cNvPr>
          <p:cNvSpPr>
            <a:spLocks noGrp="1"/>
          </p:cNvSpPr>
          <p:nvPr>
            <p:ph type="title"/>
          </p:nvPr>
        </p:nvSpPr>
        <p:spPr>
          <a:xfrm>
            <a:off x="6835972" y="836613"/>
            <a:ext cx="4213112" cy="1506219"/>
          </a:xfrm>
        </p:spPr>
        <p:txBody>
          <a:bodyPr wrap="square">
            <a:spAutoFit/>
          </a:bodyPr>
          <a:lstStyle>
            <a:lvl1pPr>
              <a:defRPr sz="2800"/>
            </a:lvl1pPr>
          </a:lstStyle>
          <a:p>
            <a:r>
              <a:rPr lang="fr-FR"/>
              <a:t>Modifiez le style du titre</a:t>
            </a:r>
          </a:p>
        </p:txBody>
      </p:sp>
    </p:spTree>
    <p:extLst>
      <p:ext uri="{BB962C8B-B14F-4D97-AF65-F5344CB8AC3E}">
        <p14:creationId xmlns:p14="http://schemas.microsoft.com/office/powerpoint/2010/main" val="31482243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E SIMPLE DROITE 2 IMG">
    <p:spTree>
      <p:nvGrpSpPr>
        <p:cNvPr id="1" name=""/>
        <p:cNvGrpSpPr/>
        <p:nvPr/>
      </p:nvGrpSpPr>
      <p:grpSpPr>
        <a:xfrm>
          <a:off x="0" y="0"/>
          <a:ext cx="0" cy="0"/>
          <a:chOff x="0" y="0"/>
          <a:chExt cx="0" cy="0"/>
        </a:xfrm>
      </p:grpSpPr>
      <p:pic>
        <p:nvPicPr>
          <p:cNvPr id="2" name="bg object 16">
            <a:extLst>
              <a:ext uri="{FF2B5EF4-FFF2-40B4-BE49-F238E27FC236}">
                <a16:creationId xmlns:a16="http://schemas.microsoft.com/office/drawing/2014/main" id="{8DBC12C3-63E2-D50F-C2D9-C7EF7F6EB71A}"/>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DE1BFFC7-B631-436B-52EC-683F8896CB37}"/>
              </a:ext>
            </a:extLst>
          </p:cNvPr>
          <p:cNvSpPr>
            <a:spLocks/>
          </p:cNvSpPr>
          <p:nvPr userDrawn="1"/>
        </p:nvSpPr>
        <p:spPr>
          <a:xfrm>
            <a:off x="0" y="0"/>
            <a:ext cx="1209115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8">
            <a:extLst>
              <a:ext uri="{FF2B5EF4-FFF2-40B4-BE49-F238E27FC236}">
                <a16:creationId xmlns:a16="http://schemas.microsoft.com/office/drawing/2014/main" id="{8F4CE5BC-D636-BF31-C4BC-B5225D0515A3}"/>
              </a:ext>
            </a:extLst>
          </p:cNvPr>
          <p:cNvGrpSpPr/>
          <p:nvPr userDrawn="1"/>
        </p:nvGrpSpPr>
        <p:grpSpPr>
          <a:xfrm>
            <a:off x="11698413" y="6391275"/>
            <a:ext cx="493587" cy="466725"/>
            <a:chOff x="0" y="0"/>
            <a:chExt cx="466725" cy="441325"/>
          </a:xfrm>
        </p:grpSpPr>
        <p:sp>
          <p:nvSpPr>
            <p:cNvPr id="20" name="Rectangle 19">
              <a:extLst>
                <a:ext uri="{FF2B5EF4-FFF2-40B4-BE49-F238E27FC236}">
                  <a16:creationId xmlns:a16="http://schemas.microsoft.com/office/drawing/2014/main" id="{C3252869-4688-95E2-A620-E311F5CBF67B}"/>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a:extLst>
                <a:ext uri="{FF2B5EF4-FFF2-40B4-BE49-F238E27FC236}">
                  <a16:creationId xmlns:a16="http://schemas.microsoft.com/office/drawing/2014/main" id="{816DD8C7-DD5E-FC0C-428A-416C95416324}"/>
                </a:ext>
              </a:extLst>
            </p:cNvPr>
            <p:cNvGrpSpPr/>
            <p:nvPr userDrawn="1"/>
          </p:nvGrpSpPr>
          <p:grpSpPr>
            <a:xfrm>
              <a:off x="95360" y="118201"/>
              <a:ext cx="276004" cy="204924"/>
              <a:chOff x="1904901" y="4722746"/>
              <a:chExt cx="527265" cy="391477"/>
            </a:xfrm>
            <a:solidFill>
              <a:schemeClr val="bg1"/>
            </a:solidFill>
          </p:grpSpPr>
          <p:sp>
            <p:nvSpPr>
              <p:cNvPr id="22" name="Forme libre : forme 21">
                <a:extLst>
                  <a:ext uri="{FF2B5EF4-FFF2-40B4-BE49-F238E27FC236}">
                    <a16:creationId xmlns:a16="http://schemas.microsoft.com/office/drawing/2014/main" id="{255228D7-0665-E411-81FC-FE7E7DE2AF74}"/>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EA1A42B5-D2CD-C6AD-B422-63764F25CB52}"/>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
        <p:nvSpPr>
          <p:cNvPr id="7" name="Espace réservé pour une image  6">
            <a:extLst>
              <a:ext uri="{FF2B5EF4-FFF2-40B4-BE49-F238E27FC236}">
                <a16:creationId xmlns:a16="http://schemas.microsoft.com/office/drawing/2014/main" id="{6E4A7A60-F5B7-11E5-0D9F-DCA4200F1DD9}"/>
              </a:ext>
            </a:extLst>
          </p:cNvPr>
          <p:cNvSpPr>
            <a:spLocks noGrp="1"/>
          </p:cNvSpPr>
          <p:nvPr>
            <p:ph type="pic" sz="quarter" idx="13"/>
          </p:nvPr>
        </p:nvSpPr>
        <p:spPr>
          <a:xfrm>
            <a:off x="1" y="3517900"/>
            <a:ext cx="5735960" cy="3340100"/>
          </a:xfrm>
          <a:prstGeom prst="rect">
            <a:avLst/>
          </a:prstGeom>
        </p:spPr>
        <p:txBody>
          <a:bodyPr wrap="square" anchor="ctr">
            <a:noAutofit/>
          </a:bodyPr>
          <a:lstStyle>
            <a:lvl1pPr algn="ctr">
              <a:defRPr/>
            </a:lvl1pPr>
          </a:lstStyle>
          <a:p>
            <a:endParaRPr lang="fr-FR"/>
          </a:p>
        </p:txBody>
      </p:sp>
      <p:sp>
        <p:nvSpPr>
          <p:cNvPr id="8" name="Espace réservé pour une image  6">
            <a:extLst>
              <a:ext uri="{FF2B5EF4-FFF2-40B4-BE49-F238E27FC236}">
                <a16:creationId xmlns:a16="http://schemas.microsoft.com/office/drawing/2014/main" id="{CBAE3D16-EA45-53AE-34DD-E6A1332BDAA6}"/>
              </a:ext>
            </a:extLst>
          </p:cNvPr>
          <p:cNvSpPr>
            <a:spLocks noGrp="1"/>
          </p:cNvSpPr>
          <p:nvPr>
            <p:ph type="pic" sz="quarter" idx="15"/>
          </p:nvPr>
        </p:nvSpPr>
        <p:spPr>
          <a:xfrm>
            <a:off x="479425" y="0"/>
            <a:ext cx="5616575" cy="3340100"/>
          </a:xfrm>
          <a:prstGeom prst="rect">
            <a:avLst/>
          </a:prstGeom>
        </p:spPr>
        <p:txBody>
          <a:bodyPr wrap="square" anchor="ctr">
            <a:noAutofit/>
          </a:bodyPr>
          <a:lstStyle>
            <a:lvl1pPr algn="ctr">
              <a:defRPr/>
            </a:lvl1pPr>
          </a:lstStyle>
          <a:p>
            <a:endParaRPr lang="fr-FR"/>
          </a:p>
        </p:txBody>
      </p:sp>
      <p:sp>
        <p:nvSpPr>
          <p:cNvPr id="9" name="Espace réservé du pied de page 4">
            <a:extLst>
              <a:ext uri="{FF2B5EF4-FFF2-40B4-BE49-F238E27FC236}">
                <a16:creationId xmlns:a16="http://schemas.microsoft.com/office/drawing/2014/main" id="{4FC55BA8-7618-0F84-9C0A-240552362905}"/>
              </a:ext>
            </a:extLst>
          </p:cNvPr>
          <p:cNvSpPr>
            <a:spLocks noGrp="1"/>
          </p:cNvSpPr>
          <p:nvPr>
            <p:ph type="ftr" sz="quarter" idx="11"/>
          </p:nvPr>
        </p:nvSpPr>
        <p:spPr>
          <a:xfrm>
            <a:off x="1123630" y="6516279"/>
            <a:ext cx="1609415" cy="138499"/>
          </a:xfrm>
          <a:prstGeom prst="rect">
            <a:avLst/>
          </a:prstGeom>
        </p:spPr>
        <p:txBody>
          <a:bodyPr/>
          <a:lstStyle>
            <a:lvl1pPr algn="l">
              <a:defRPr sz="900">
                <a:solidFill>
                  <a:schemeClr val="tx1"/>
                </a:solidFill>
              </a:defRPr>
            </a:lvl1pPr>
          </a:lstStyle>
          <a:p>
            <a:r>
              <a:rPr lang="fr-FR"/>
              <a:t>Gulfstream agency masque</a:t>
            </a:r>
          </a:p>
        </p:txBody>
      </p:sp>
      <p:sp>
        <p:nvSpPr>
          <p:cNvPr id="10" name="Espace réservé du numéro de diapositive 3">
            <a:extLst>
              <a:ext uri="{FF2B5EF4-FFF2-40B4-BE49-F238E27FC236}">
                <a16:creationId xmlns:a16="http://schemas.microsoft.com/office/drawing/2014/main" id="{6C5E17E5-1A63-8017-2BE8-6A8149ECD030}"/>
              </a:ext>
            </a:extLst>
          </p:cNvPr>
          <p:cNvSpPr>
            <a:spLocks noGrp="1"/>
          </p:cNvSpPr>
          <p:nvPr>
            <p:ph type="sldNum" sz="quarter" idx="12"/>
          </p:nvPr>
        </p:nvSpPr>
        <p:spPr>
          <a:xfrm>
            <a:off x="766763" y="6516279"/>
            <a:ext cx="208390" cy="138499"/>
          </a:xfrm>
          <a:prstGeom prst="rect">
            <a:avLst/>
          </a:prstGeom>
        </p:spPr>
        <p:txBody>
          <a:bodyPr/>
          <a:lstStyle>
            <a:lvl1pPr algn="l">
              <a:defRPr sz="900">
                <a:solidFill>
                  <a:schemeClr val="tx1"/>
                </a:solidFill>
                <a:latin typeface="Poppins SemiBold" panose="00000700000000000000" pitchFamily="2" charset="0"/>
                <a:cs typeface="Poppins SemiBold" panose="00000700000000000000" pitchFamily="2" charset="0"/>
              </a:defRPr>
            </a:lvl1pPr>
          </a:lstStyle>
          <a:p>
            <a:fld id="{59B38847-19AB-424A-B593-1FDE882674B3}" type="slidenum">
              <a:rPr lang="fr-FR" smtClean="0"/>
              <a:pPr/>
              <a:t>‹N°›</a:t>
            </a:fld>
            <a:endParaRPr lang="fr-FR"/>
          </a:p>
        </p:txBody>
      </p:sp>
      <p:sp>
        <p:nvSpPr>
          <p:cNvPr id="11" name="Espace réservé du texte 11">
            <a:extLst>
              <a:ext uri="{FF2B5EF4-FFF2-40B4-BE49-F238E27FC236}">
                <a16:creationId xmlns:a16="http://schemas.microsoft.com/office/drawing/2014/main" id="{0D3A1F6C-DD7A-B592-8A91-1B42E5ADAAF8}"/>
              </a:ext>
            </a:extLst>
          </p:cNvPr>
          <p:cNvSpPr>
            <a:spLocks noGrp="1"/>
          </p:cNvSpPr>
          <p:nvPr>
            <p:ph type="body" sz="quarter" idx="14"/>
          </p:nvPr>
        </p:nvSpPr>
        <p:spPr>
          <a:xfrm>
            <a:off x="6835970" y="2347880"/>
            <a:ext cx="4602162" cy="309734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Titre 2">
            <a:extLst>
              <a:ext uri="{FF2B5EF4-FFF2-40B4-BE49-F238E27FC236}">
                <a16:creationId xmlns:a16="http://schemas.microsoft.com/office/drawing/2014/main" id="{534FD5FE-531F-A035-C97B-0B28D90B86D6}"/>
              </a:ext>
            </a:extLst>
          </p:cNvPr>
          <p:cNvSpPr>
            <a:spLocks noGrp="1"/>
          </p:cNvSpPr>
          <p:nvPr>
            <p:ph type="title"/>
          </p:nvPr>
        </p:nvSpPr>
        <p:spPr>
          <a:xfrm>
            <a:off x="6835972" y="836613"/>
            <a:ext cx="4213112" cy="1506219"/>
          </a:xfrm>
        </p:spPr>
        <p:txBody>
          <a:bodyPr wrap="square">
            <a:spAutoFit/>
          </a:bodyPr>
          <a:lstStyle>
            <a:lvl1pPr>
              <a:defRPr sz="2800"/>
            </a:lvl1pPr>
          </a:lstStyle>
          <a:p>
            <a:r>
              <a:rPr lang="fr-FR"/>
              <a:t>Modifiez le style du titre</a:t>
            </a:r>
          </a:p>
        </p:txBody>
      </p:sp>
    </p:spTree>
    <p:extLst>
      <p:ext uri="{BB962C8B-B14F-4D97-AF65-F5344CB8AC3E}">
        <p14:creationId xmlns:p14="http://schemas.microsoft.com/office/powerpoint/2010/main" val="2678132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VERTICAL IMG">
    <p:spTree>
      <p:nvGrpSpPr>
        <p:cNvPr id="1" name=""/>
        <p:cNvGrpSpPr/>
        <p:nvPr/>
      </p:nvGrpSpPr>
      <p:grpSpPr>
        <a:xfrm>
          <a:off x="0" y="0"/>
          <a:ext cx="0" cy="0"/>
          <a:chOff x="0" y="0"/>
          <a:chExt cx="0" cy="0"/>
        </a:xfrm>
      </p:grpSpPr>
      <p:pic>
        <p:nvPicPr>
          <p:cNvPr id="2" name="bg object 16">
            <a:extLst>
              <a:ext uri="{FF2B5EF4-FFF2-40B4-BE49-F238E27FC236}">
                <a16:creationId xmlns:a16="http://schemas.microsoft.com/office/drawing/2014/main" id="{8DBC12C3-63E2-D50F-C2D9-C7EF7F6EB71A}"/>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DE1BFFC7-B631-436B-52EC-683F8896CB37}"/>
              </a:ext>
            </a:extLst>
          </p:cNvPr>
          <p:cNvSpPr>
            <a:spLocks/>
          </p:cNvSpPr>
          <p:nvPr userDrawn="1"/>
        </p:nvSpPr>
        <p:spPr>
          <a:xfrm>
            <a:off x="0" y="0"/>
            <a:ext cx="1209115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2B55EFD5-3DF2-4925-83E3-9E3F76FCC63D}"/>
              </a:ext>
            </a:extLst>
          </p:cNvPr>
          <p:cNvSpPr/>
          <p:nvPr userDrawn="1"/>
        </p:nvSpPr>
        <p:spPr>
          <a:xfrm>
            <a:off x="0" y="0"/>
            <a:ext cx="3735388"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8">
            <a:extLst>
              <a:ext uri="{FF2B5EF4-FFF2-40B4-BE49-F238E27FC236}">
                <a16:creationId xmlns:a16="http://schemas.microsoft.com/office/drawing/2014/main" id="{8F4CE5BC-D636-BF31-C4BC-B5225D0515A3}"/>
              </a:ext>
            </a:extLst>
          </p:cNvPr>
          <p:cNvGrpSpPr/>
          <p:nvPr userDrawn="1"/>
        </p:nvGrpSpPr>
        <p:grpSpPr>
          <a:xfrm>
            <a:off x="11698413" y="6391275"/>
            <a:ext cx="493587" cy="466725"/>
            <a:chOff x="0" y="0"/>
            <a:chExt cx="466725" cy="441325"/>
          </a:xfrm>
        </p:grpSpPr>
        <p:sp>
          <p:nvSpPr>
            <p:cNvPr id="20" name="Rectangle 19">
              <a:extLst>
                <a:ext uri="{FF2B5EF4-FFF2-40B4-BE49-F238E27FC236}">
                  <a16:creationId xmlns:a16="http://schemas.microsoft.com/office/drawing/2014/main" id="{C3252869-4688-95E2-A620-E311F5CBF67B}"/>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a:extLst>
                <a:ext uri="{FF2B5EF4-FFF2-40B4-BE49-F238E27FC236}">
                  <a16:creationId xmlns:a16="http://schemas.microsoft.com/office/drawing/2014/main" id="{816DD8C7-DD5E-FC0C-428A-416C95416324}"/>
                </a:ext>
              </a:extLst>
            </p:cNvPr>
            <p:cNvGrpSpPr/>
            <p:nvPr userDrawn="1"/>
          </p:nvGrpSpPr>
          <p:grpSpPr>
            <a:xfrm>
              <a:off x="95360" y="118201"/>
              <a:ext cx="276004" cy="204924"/>
              <a:chOff x="1904901" y="4722746"/>
              <a:chExt cx="527265" cy="391477"/>
            </a:xfrm>
            <a:solidFill>
              <a:schemeClr val="bg1"/>
            </a:solidFill>
          </p:grpSpPr>
          <p:sp>
            <p:nvSpPr>
              <p:cNvPr id="22" name="Forme libre : forme 21">
                <a:extLst>
                  <a:ext uri="{FF2B5EF4-FFF2-40B4-BE49-F238E27FC236}">
                    <a16:creationId xmlns:a16="http://schemas.microsoft.com/office/drawing/2014/main" id="{255228D7-0665-E411-81FC-FE7E7DE2AF74}"/>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EA1A42B5-D2CD-C6AD-B422-63764F25CB52}"/>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
        <p:nvSpPr>
          <p:cNvPr id="7" name="Espace réservé pour une image  6">
            <a:extLst>
              <a:ext uri="{FF2B5EF4-FFF2-40B4-BE49-F238E27FC236}">
                <a16:creationId xmlns:a16="http://schemas.microsoft.com/office/drawing/2014/main" id="{6E4A7A60-F5B7-11E5-0D9F-DCA4200F1DD9}"/>
              </a:ext>
            </a:extLst>
          </p:cNvPr>
          <p:cNvSpPr>
            <a:spLocks noGrp="1"/>
          </p:cNvSpPr>
          <p:nvPr>
            <p:ph type="pic" sz="quarter" idx="13"/>
          </p:nvPr>
        </p:nvSpPr>
        <p:spPr>
          <a:xfrm>
            <a:off x="1" y="0"/>
            <a:ext cx="3735388" cy="6858000"/>
          </a:xfrm>
          <a:prstGeom prst="rect">
            <a:avLst/>
          </a:prstGeom>
        </p:spPr>
        <p:txBody>
          <a:bodyPr wrap="square" anchor="t">
            <a:noAutofit/>
          </a:bodyPr>
          <a:lstStyle>
            <a:lvl1pPr algn="ctr">
              <a:defRPr>
                <a:solidFill>
                  <a:schemeClr val="bg1"/>
                </a:solidFill>
              </a:defRPr>
            </a:lvl1pPr>
          </a:lstStyle>
          <a:p>
            <a:endParaRPr lang="fr-FR"/>
          </a:p>
        </p:txBody>
      </p:sp>
      <p:sp>
        <p:nvSpPr>
          <p:cNvPr id="9" name="Espace réservé du texte 11">
            <a:extLst>
              <a:ext uri="{FF2B5EF4-FFF2-40B4-BE49-F238E27FC236}">
                <a16:creationId xmlns:a16="http://schemas.microsoft.com/office/drawing/2014/main" id="{18CC2117-4A91-D3A4-80A4-C96E4E379990}"/>
              </a:ext>
            </a:extLst>
          </p:cNvPr>
          <p:cNvSpPr>
            <a:spLocks noGrp="1"/>
          </p:cNvSpPr>
          <p:nvPr>
            <p:ph type="body" sz="quarter" idx="15" hasCustomPrompt="1"/>
          </p:nvPr>
        </p:nvSpPr>
        <p:spPr>
          <a:xfrm>
            <a:off x="1472714" y="0"/>
            <a:ext cx="789960" cy="6137152"/>
          </a:xfrm>
        </p:spPr>
        <p:txBody>
          <a:bodyPr vert="wordArtVert" wrap="square" anchor="ctr">
            <a:spAutoFit/>
          </a:bodyPr>
          <a:lstStyle>
            <a:lvl1pPr algn="ctr">
              <a:defRPr sz="4400" cap="all" spc="-2000" baseline="0">
                <a:solidFill>
                  <a:schemeClr val="bg1"/>
                </a:solidFill>
                <a:latin typeface="NaN Jaune Maxi Black" pitchFamily="2" charset="0"/>
              </a:defRPr>
            </a:lvl1pPr>
            <a:lvl2pPr>
              <a:defRPr>
                <a:solidFill>
                  <a:schemeClr val="bg1"/>
                </a:solidFill>
                <a:latin typeface="NaN Jaune Maxi Black" pitchFamily="2" charset="0"/>
              </a:defRPr>
            </a:lvl2pPr>
            <a:lvl3pPr>
              <a:defRPr>
                <a:solidFill>
                  <a:schemeClr val="bg1"/>
                </a:solidFill>
                <a:latin typeface="NaN Jaune Maxi Black" pitchFamily="2" charset="0"/>
              </a:defRPr>
            </a:lvl3pPr>
            <a:lvl4pPr>
              <a:defRPr>
                <a:solidFill>
                  <a:schemeClr val="bg1"/>
                </a:solidFill>
                <a:latin typeface="NaN Jaune Maxi Black" pitchFamily="2" charset="0"/>
              </a:defRPr>
            </a:lvl4pPr>
            <a:lvl5pPr>
              <a:defRPr>
                <a:solidFill>
                  <a:schemeClr val="bg1"/>
                </a:solidFill>
                <a:latin typeface="NaN Jaune Maxi Black" pitchFamily="2" charset="0"/>
              </a:defRPr>
            </a:lvl5pPr>
          </a:lstStyle>
          <a:p>
            <a:pPr lvl="0"/>
            <a:r>
              <a:rPr lang="fr-FR"/>
              <a:t>TITRE</a:t>
            </a:r>
          </a:p>
        </p:txBody>
      </p:sp>
      <p:sp>
        <p:nvSpPr>
          <p:cNvPr id="10" name="Espace réservé du pied de page 4">
            <a:extLst>
              <a:ext uri="{FF2B5EF4-FFF2-40B4-BE49-F238E27FC236}">
                <a16:creationId xmlns:a16="http://schemas.microsoft.com/office/drawing/2014/main" id="{B64596CA-C5C1-81BA-32D0-86476F494E46}"/>
              </a:ext>
            </a:extLst>
          </p:cNvPr>
          <p:cNvSpPr>
            <a:spLocks noGrp="1"/>
          </p:cNvSpPr>
          <p:nvPr>
            <p:ph type="ftr" sz="quarter" idx="11"/>
          </p:nvPr>
        </p:nvSpPr>
        <p:spPr>
          <a:xfrm>
            <a:off x="1123630" y="6516279"/>
            <a:ext cx="1609415" cy="138499"/>
          </a:xfrm>
          <a:prstGeom prst="rect">
            <a:avLst/>
          </a:prstGeom>
        </p:spPr>
        <p:txBody>
          <a:bodyPr/>
          <a:lstStyle>
            <a:lvl1pPr algn="l">
              <a:defRPr sz="900">
                <a:solidFill>
                  <a:schemeClr val="bg1"/>
                </a:solidFill>
              </a:defRPr>
            </a:lvl1pPr>
          </a:lstStyle>
          <a:p>
            <a:r>
              <a:rPr lang="fr-FR"/>
              <a:t>Gulfstream agency masque</a:t>
            </a:r>
          </a:p>
        </p:txBody>
      </p:sp>
      <p:sp>
        <p:nvSpPr>
          <p:cNvPr id="11" name="Espace réservé du numéro de diapositive 3">
            <a:extLst>
              <a:ext uri="{FF2B5EF4-FFF2-40B4-BE49-F238E27FC236}">
                <a16:creationId xmlns:a16="http://schemas.microsoft.com/office/drawing/2014/main" id="{C589011C-6142-4F9D-4B7C-2683256FE4D9}"/>
              </a:ext>
            </a:extLst>
          </p:cNvPr>
          <p:cNvSpPr>
            <a:spLocks noGrp="1"/>
          </p:cNvSpPr>
          <p:nvPr>
            <p:ph type="sldNum" sz="quarter" idx="12"/>
          </p:nvPr>
        </p:nvSpPr>
        <p:spPr>
          <a:xfrm>
            <a:off x="766763" y="6516279"/>
            <a:ext cx="208390" cy="138499"/>
          </a:xfrm>
          <a:prstGeom prst="rect">
            <a:avLst/>
          </a:prstGeom>
        </p:spPr>
        <p:txBody>
          <a:bodyPr/>
          <a:lstStyle>
            <a:lvl1pPr algn="l">
              <a:defRPr sz="900">
                <a:solidFill>
                  <a:schemeClr val="bg1"/>
                </a:solidFill>
                <a:latin typeface="Poppins SemiBold" panose="00000700000000000000" pitchFamily="2" charset="0"/>
                <a:cs typeface="Poppins SemiBold" panose="00000700000000000000" pitchFamily="2" charset="0"/>
              </a:defRPr>
            </a:lvl1pPr>
          </a:lstStyle>
          <a:p>
            <a:fld id="{59B38847-19AB-424A-B593-1FDE882674B3}" type="slidenum">
              <a:rPr lang="fr-FR" smtClean="0"/>
              <a:pPr/>
              <a:t>‹N°›</a:t>
            </a:fld>
            <a:endParaRPr lang="fr-FR"/>
          </a:p>
        </p:txBody>
      </p:sp>
      <p:sp>
        <p:nvSpPr>
          <p:cNvPr id="4" name="Espace réservé du texte 11">
            <a:extLst>
              <a:ext uri="{FF2B5EF4-FFF2-40B4-BE49-F238E27FC236}">
                <a16:creationId xmlns:a16="http://schemas.microsoft.com/office/drawing/2014/main" id="{F3A7BA63-3529-BABC-352D-E7D1838299CA}"/>
              </a:ext>
            </a:extLst>
          </p:cNvPr>
          <p:cNvSpPr>
            <a:spLocks noGrp="1"/>
          </p:cNvSpPr>
          <p:nvPr>
            <p:ph type="body" sz="quarter" idx="14"/>
          </p:nvPr>
        </p:nvSpPr>
        <p:spPr>
          <a:xfrm>
            <a:off x="4701382" y="2454144"/>
            <a:ext cx="6723856" cy="324339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Titre 3">
            <a:extLst>
              <a:ext uri="{FF2B5EF4-FFF2-40B4-BE49-F238E27FC236}">
                <a16:creationId xmlns:a16="http://schemas.microsoft.com/office/drawing/2014/main" id="{10E48513-98F0-D13E-E43E-C3F8F10E7E5A}"/>
              </a:ext>
            </a:extLst>
          </p:cNvPr>
          <p:cNvSpPr>
            <a:spLocks noGrp="1"/>
          </p:cNvSpPr>
          <p:nvPr>
            <p:ph type="title"/>
          </p:nvPr>
        </p:nvSpPr>
        <p:spPr>
          <a:xfrm>
            <a:off x="4701382" y="836613"/>
            <a:ext cx="6723856" cy="1174333"/>
          </a:xfrm>
        </p:spPr>
        <p:txBody>
          <a:bodyPr wrap="square">
            <a:spAutoFit/>
          </a:bodyPr>
          <a:lstStyle/>
          <a:p>
            <a:r>
              <a:rPr lang="fr-FR"/>
              <a:t>Modifiez le style du titre</a:t>
            </a:r>
          </a:p>
        </p:txBody>
      </p:sp>
    </p:spTree>
    <p:extLst>
      <p:ext uri="{BB962C8B-B14F-4D97-AF65-F5344CB8AC3E}">
        <p14:creationId xmlns:p14="http://schemas.microsoft.com/office/powerpoint/2010/main" val="28482798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LANNING">
    <p:spTree>
      <p:nvGrpSpPr>
        <p:cNvPr id="1" name=""/>
        <p:cNvGrpSpPr/>
        <p:nvPr/>
      </p:nvGrpSpPr>
      <p:grpSpPr>
        <a:xfrm>
          <a:off x="0" y="0"/>
          <a:ext cx="0" cy="0"/>
          <a:chOff x="0" y="0"/>
          <a:chExt cx="0" cy="0"/>
        </a:xfrm>
      </p:grpSpPr>
      <p:pic>
        <p:nvPicPr>
          <p:cNvPr id="2" name="bg object 16">
            <a:extLst>
              <a:ext uri="{FF2B5EF4-FFF2-40B4-BE49-F238E27FC236}">
                <a16:creationId xmlns:a16="http://schemas.microsoft.com/office/drawing/2014/main" id="{8DBC12C3-63E2-D50F-C2D9-C7EF7F6EB71A}"/>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DE1BFFC7-B631-436B-52EC-683F8896CB37}"/>
              </a:ext>
            </a:extLst>
          </p:cNvPr>
          <p:cNvSpPr>
            <a:spLocks/>
          </p:cNvSpPr>
          <p:nvPr userDrawn="1"/>
        </p:nvSpPr>
        <p:spPr>
          <a:xfrm>
            <a:off x="100848" y="-4936"/>
            <a:ext cx="1209115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8">
            <a:extLst>
              <a:ext uri="{FF2B5EF4-FFF2-40B4-BE49-F238E27FC236}">
                <a16:creationId xmlns:a16="http://schemas.microsoft.com/office/drawing/2014/main" id="{8F4CE5BC-D636-BF31-C4BC-B5225D0515A3}"/>
              </a:ext>
            </a:extLst>
          </p:cNvPr>
          <p:cNvGrpSpPr/>
          <p:nvPr userDrawn="1"/>
        </p:nvGrpSpPr>
        <p:grpSpPr>
          <a:xfrm>
            <a:off x="11698413" y="6391275"/>
            <a:ext cx="493587" cy="466725"/>
            <a:chOff x="0" y="0"/>
            <a:chExt cx="466725" cy="441325"/>
          </a:xfrm>
        </p:grpSpPr>
        <p:sp>
          <p:nvSpPr>
            <p:cNvPr id="20" name="Rectangle 19">
              <a:extLst>
                <a:ext uri="{FF2B5EF4-FFF2-40B4-BE49-F238E27FC236}">
                  <a16:creationId xmlns:a16="http://schemas.microsoft.com/office/drawing/2014/main" id="{C3252869-4688-95E2-A620-E311F5CBF67B}"/>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a:extLst>
                <a:ext uri="{FF2B5EF4-FFF2-40B4-BE49-F238E27FC236}">
                  <a16:creationId xmlns:a16="http://schemas.microsoft.com/office/drawing/2014/main" id="{816DD8C7-DD5E-FC0C-428A-416C95416324}"/>
                </a:ext>
              </a:extLst>
            </p:cNvPr>
            <p:cNvGrpSpPr/>
            <p:nvPr userDrawn="1"/>
          </p:nvGrpSpPr>
          <p:grpSpPr>
            <a:xfrm>
              <a:off x="95360" y="118201"/>
              <a:ext cx="276004" cy="204924"/>
              <a:chOff x="1904901" y="4722746"/>
              <a:chExt cx="527265" cy="391477"/>
            </a:xfrm>
            <a:solidFill>
              <a:schemeClr val="bg1"/>
            </a:solidFill>
          </p:grpSpPr>
          <p:sp>
            <p:nvSpPr>
              <p:cNvPr id="22" name="Forme libre : forme 21">
                <a:extLst>
                  <a:ext uri="{FF2B5EF4-FFF2-40B4-BE49-F238E27FC236}">
                    <a16:creationId xmlns:a16="http://schemas.microsoft.com/office/drawing/2014/main" id="{255228D7-0665-E411-81FC-FE7E7DE2AF74}"/>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EA1A42B5-D2CD-C6AD-B422-63764F25CB52}"/>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
        <p:nvSpPr>
          <p:cNvPr id="6" name="Titre 1">
            <a:extLst>
              <a:ext uri="{FF2B5EF4-FFF2-40B4-BE49-F238E27FC236}">
                <a16:creationId xmlns:a16="http://schemas.microsoft.com/office/drawing/2014/main" id="{440662F1-F186-4907-BC6F-F1F4D426F1C3}"/>
              </a:ext>
            </a:extLst>
          </p:cNvPr>
          <p:cNvSpPr>
            <a:spLocks noGrp="1"/>
          </p:cNvSpPr>
          <p:nvPr>
            <p:ph type="ctrTitle" hasCustomPrompt="1"/>
          </p:nvPr>
        </p:nvSpPr>
        <p:spPr>
          <a:xfrm>
            <a:off x="766763" y="466725"/>
            <a:ext cx="4602162" cy="279564"/>
          </a:xfrm>
        </p:spPr>
        <p:txBody>
          <a:bodyPr bIns="0" anchor="t"/>
          <a:lstStyle>
            <a:lvl1pPr algn="l">
              <a:defRPr sz="2000">
                <a:solidFill>
                  <a:schemeClr val="tx1"/>
                </a:solidFill>
                <a:latin typeface="+mj-lt"/>
              </a:defRPr>
            </a:lvl1pPr>
          </a:lstStyle>
          <a:p>
            <a:r>
              <a:rPr lang="fr-FR"/>
              <a:t>Rétroplanning</a:t>
            </a:r>
          </a:p>
        </p:txBody>
      </p:sp>
      <p:sp>
        <p:nvSpPr>
          <p:cNvPr id="11" name="Espace réservé du pied de page 4">
            <a:extLst>
              <a:ext uri="{FF2B5EF4-FFF2-40B4-BE49-F238E27FC236}">
                <a16:creationId xmlns:a16="http://schemas.microsoft.com/office/drawing/2014/main" id="{980E4F6D-107F-694A-9C60-76B2EC80AFDD}"/>
              </a:ext>
            </a:extLst>
          </p:cNvPr>
          <p:cNvSpPr>
            <a:spLocks noGrp="1"/>
          </p:cNvSpPr>
          <p:nvPr>
            <p:ph type="ftr" sz="quarter" idx="11"/>
          </p:nvPr>
        </p:nvSpPr>
        <p:spPr>
          <a:xfrm>
            <a:off x="1123630" y="6516279"/>
            <a:ext cx="1609415" cy="138499"/>
          </a:xfrm>
          <a:prstGeom prst="rect">
            <a:avLst/>
          </a:prstGeom>
        </p:spPr>
        <p:txBody>
          <a:bodyPr/>
          <a:lstStyle>
            <a:lvl1pPr algn="l">
              <a:defRPr sz="900">
                <a:solidFill>
                  <a:schemeClr val="tx1"/>
                </a:solidFill>
              </a:defRPr>
            </a:lvl1pPr>
          </a:lstStyle>
          <a:p>
            <a:r>
              <a:rPr lang="fr-FR"/>
              <a:t>Gulfstream agency masque</a:t>
            </a:r>
          </a:p>
        </p:txBody>
      </p:sp>
      <p:sp>
        <p:nvSpPr>
          <p:cNvPr id="12" name="Espace réservé du numéro de diapositive 3">
            <a:extLst>
              <a:ext uri="{FF2B5EF4-FFF2-40B4-BE49-F238E27FC236}">
                <a16:creationId xmlns:a16="http://schemas.microsoft.com/office/drawing/2014/main" id="{160E5721-5D07-65D6-F414-4D7D17ADC43E}"/>
              </a:ext>
            </a:extLst>
          </p:cNvPr>
          <p:cNvSpPr>
            <a:spLocks noGrp="1"/>
          </p:cNvSpPr>
          <p:nvPr>
            <p:ph type="sldNum" sz="quarter" idx="12"/>
          </p:nvPr>
        </p:nvSpPr>
        <p:spPr>
          <a:xfrm>
            <a:off x="766763" y="6516279"/>
            <a:ext cx="208390" cy="138499"/>
          </a:xfrm>
          <a:prstGeom prst="rect">
            <a:avLst/>
          </a:prstGeom>
        </p:spPr>
        <p:txBody>
          <a:bodyPr/>
          <a:lstStyle>
            <a:lvl1pPr algn="l">
              <a:defRPr sz="900">
                <a:solidFill>
                  <a:schemeClr val="tx1"/>
                </a:solidFill>
                <a:latin typeface="Poppins SemiBold" panose="00000700000000000000" pitchFamily="2" charset="0"/>
                <a:cs typeface="Poppins SemiBold" panose="00000700000000000000" pitchFamily="2" charset="0"/>
              </a:defRPr>
            </a:lvl1pPr>
          </a:lstStyle>
          <a:p>
            <a:fld id="{59B38847-19AB-424A-B593-1FDE882674B3}" type="slidenum">
              <a:rPr lang="fr-FR" smtClean="0"/>
              <a:pPr/>
              <a:t>‹N°›</a:t>
            </a:fld>
            <a:endParaRPr lang="fr-FR"/>
          </a:p>
        </p:txBody>
      </p:sp>
      <p:sp>
        <p:nvSpPr>
          <p:cNvPr id="38" name="Espace réservé du texte 26">
            <a:extLst>
              <a:ext uri="{FF2B5EF4-FFF2-40B4-BE49-F238E27FC236}">
                <a16:creationId xmlns:a16="http://schemas.microsoft.com/office/drawing/2014/main" id="{9424618C-4C76-A6CD-6BD9-992830C9BF27}"/>
              </a:ext>
            </a:extLst>
          </p:cNvPr>
          <p:cNvSpPr>
            <a:spLocks noGrp="1"/>
          </p:cNvSpPr>
          <p:nvPr>
            <p:ph type="body" sz="quarter" idx="16" hasCustomPrompt="1"/>
          </p:nvPr>
        </p:nvSpPr>
        <p:spPr>
          <a:xfrm>
            <a:off x="2204353" y="1114326"/>
            <a:ext cx="1287335" cy="4906962"/>
          </a:xfrm>
          <a:solidFill>
            <a:schemeClr val="accent1">
              <a:lumMod val="20000"/>
              <a:lumOff val="80000"/>
              <a:alpha val="20000"/>
            </a:schemeClr>
          </a:solidFill>
          <a:ln w="19050">
            <a:solidFill>
              <a:schemeClr val="bg1"/>
            </a:solidFill>
          </a:ln>
        </p:spPr>
        <p:txBody>
          <a:bodyPr vert="horz" lIns="0" tIns="108000" rIns="0" bIns="0" rtlCol="0">
            <a:noAutofit/>
          </a:bodyPr>
          <a:lstStyle>
            <a:lvl1pPr algn="ctr">
              <a:defRPr lang="fr-FR" sz="1100" dirty="0">
                <a:solidFill>
                  <a:schemeClr val="accent1"/>
                </a:solidFill>
              </a:defRPr>
            </a:lvl1pPr>
          </a:lstStyle>
          <a:p>
            <a:pPr lvl="0" algn="ctr"/>
            <a:r>
              <a:rPr lang="fr-FR"/>
              <a:t>Mois</a:t>
            </a:r>
          </a:p>
        </p:txBody>
      </p:sp>
      <p:sp>
        <p:nvSpPr>
          <p:cNvPr id="40" name="Espace réservé du texte 26">
            <a:extLst>
              <a:ext uri="{FF2B5EF4-FFF2-40B4-BE49-F238E27FC236}">
                <a16:creationId xmlns:a16="http://schemas.microsoft.com/office/drawing/2014/main" id="{E3D6C3F5-B8A2-87A3-D5DB-06B6D57AA08D}"/>
              </a:ext>
            </a:extLst>
          </p:cNvPr>
          <p:cNvSpPr>
            <a:spLocks noGrp="1"/>
          </p:cNvSpPr>
          <p:nvPr>
            <p:ph type="body" sz="quarter" idx="18" hasCustomPrompt="1"/>
          </p:nvPr>
        </p:nvSpPr>
        <p:spPr>
          <a:xfrm>
            <a:off x="3526611" y="1114326"/>
            <a:ext cx="1287335" cy="4906962"/>
          </a:xfrm>
          <a:solidFill>
            <a:schemeClr val="accent1">
              <a:lumMod val="20000"/>
              <a:lumOff val="80000"/>
              <a:alpha val="20000"/>
            </a:schemeClr>
          </a:solidFill>
          <a:ln w="19050">
            <a:solidFill>
              <a:schemeClr val="bg1"/>
            </a:solidFill>
          </a:ln>
        </p:spPr>
        <p:txBody>
          <a:bodyPr vert="horz" lIns="0" tIns="108000" rIns="0" bIns="0" rtlCol="0">
            <a:noAutofit/>
          </a:bodyPr>
          <a:lstStyle>
            <a:lvl1pPr algn="ctr">
              <a:defRPr lang="fr-FR" sz="1100" dirty="0">
                <a:solidFill>
                  <a:schemeClr val="accent1"/>
                </a:solidFill>
              </a:defRPr>
            </a:lvl1pPr>
          </a:lstStyle>
          <a:p>
            <a:pPr lvl="0" algn="ctr"/>
            <a:r>
              <a:rPr lang="fr-FR"/>
              <a:t>Mois</a:t>
            </a:r>
          </a:p>
        </p:txBody>
      </p:sp>
      <p:sp>
        <p:nvSpPr>
          <p:cNvPr id="42" name="Espace réservé du texte 26">
            <a:extLst>
              <a:ext uri="{FF2B5EF4-FFF2-40B4-BE49-F238E27FC236}">
                <a16:creationId xmlns:a16="http://schemas.microsoft.com/office/drawing/2014/main" id="{1877DF13-2B2F-609E-124B-26DAD1523A3D}"/>
              </a:ext>
            </a:extLst>
          </p:cNvPr>
          <p:cNvSpPr>
            <a:spLocks noGrp="1"/>
          </p:cNvSpPr>
          <p:nvPr>
            <p:ph type="body" sz="quarter" idx="20" hasCustomPrompt="1"/>
          </p:nvPr>
        </p:nvSpPr>
        <p:spPr>
          <a:xfrm>
            <a:off x="4848869" y="1114326"/>
            <a:ext cx="1287335" cy="4906962"/>
          </a:xfrm>
          <a:solidFill>
            <a:schemeClr val="accent1">
              <a:lumMod val="20000"/>
              <a:lumOff val="80000"/>
              <a:alpha val="20000"/>
            </a:schemeClr>
          </a:solidFill>
          <a:ln w="19050">
            <a:solidFill>
              <a:schemeClr val="bg1"/>
            </a:solidFill>
          </a:ln>
        </p:spPr>
        <p:txBody>
          <a:bodyPr vert="horz" lIns="0" tIns="108000" rIns="0" bIns="0" rtlCol="0">
            <a:noAutofit/>
          </a:bodyPr>
          <a:lstStyle>
            <a:lvl1pPr algn="ctr">
              <a:defRPr lang="fr-FR" sz="1100" dirty="0">
                <a:solidFill>
                  <a:schemeClr val="accent1"/>
                </a:solidFill>
              </a:defRPr>
            </a:lvl1pPr>
          </a:lstStyle>
          <a:p>
            <a:pPr lvl="0" algn="ctr"/>
            <a:r>
              <a:rPr lang="fr-FR"/>
              <a:t>Mois</a:t>
            </a:r>
          </a:p>
        </p:txBody>
      </p:sp>
      <p:sp>
        <p:nvSpPr>
          <p:cNvPr id="44" name="Espace réservé du texte 26">
            <a:extLst>
              <a:ext uri="{FF2B5EF4-FFF2-40B4-BE49-F238E27FC236}">
                <a16:creationId xmlns:a16="http://schemas.microsoft.com/office/drawing/2014/main" id="{E87177F0-DCEF-1A20-882B-2844F6D6D05E}"/>
              </a:ext>
            </a:extLst>
          </p:cNvPr>
          <p:cNvSpPr>
            <a:spLocks noGrp="1"/>
          </p:cNvSpPr>
          <p:nvPr>
            <p:ph type="body" sz="quarter" idx="22" hasCustomPrompt="1"/>
          </p:nvPr>
        </p:nvSpPr>
        <p:spPr>
          <a:xfrm>
            <a:off x="6171127" y="1114326"/>
            <a:ext cx="1287335" cy="4906962"/>
          </a:xfrm>
          <a:solidFill>
            <a:schemeClr val="accent1">
              <a:lumMod val="20000"/>
              <a:lumOff val="80000"/>
              <a:alpha val="20000"/>
            </a:schemeClr>
          </a:solidFill>
          <a:ln w="19050">
            <a:solidFill>
              <a:schemeClr val="bg1"/>
            </a:solidFill>
          </a:ln>
        </p:spPr>
        <p:txBody>
          <a:bodyPr vert="horz" lIns="0" tIns="108000" rIns="0" bIns="0" rtlCol="0">
            <a:noAutofit/>
          </a:bodyPr>
          <a:lstStyle>
            <a:lvl1pPr algn="ctr">
              <a:defRPr lang="fr-FR" sz="1100" dirty="0">
                <a:solidFill>
                  <a:schemeClr val="accent1"/>
                </a:solidFill>
              </a:defRPr>
            </a:lvl1pPr>
          </a:lstStyle>
          <a:p>
            <a:pPr lvl="0" algn="ctr"/>
            <a:r>
              <a:rPr lang="fr-FR"/>
              <a:t>Mois</a:t>
            </a:r>
          </a:p>
        </p:txBody>
      </p:sp>
      <p:sp>
        <p:nvSpPr>
          <p:cNvPr id="46" name="Espace réservé du texte 26">
            <a:extLst>
              <a:ext uri="{FF2B5EF4-FFF2-40B4-BE49-F238E27FC236}">
                <a16:creationId xmlns:a16="http://schemas.microsoft.com/office/drawing/2014/main" id="{55EA0890-01EF-5A66-900D-B01379224990}"/>
              </a:ext>
            </a:extLst>
          </p:cNvPr>
          <p:cNvSpPr>
            <a:spLocks noGrp="1"/>
          </p:cNvSpPr>
          <p:nvPr>
            <p:ph type="body" sz="quarter" idx="24" hasCustomPrompt="1"/>
          </p:nvPr>
        </p:nvSpPr>
        <p:spPr>
          <a:xfrm>
            <a:off x="7493385" y="1114326"/>
            <a:ext cx="1287335" cy="4906962"/>
          </a:xfrm>
          <a:solidFill>
            <a:schemeClr val="accent1">
              <a:lumMod val="20000"/>
              <a:lumOff val="80000"/>
              <a:alpha val="20000"/>
            </a:schemeClr>
          </a:solidFill>
          <a:ln w="19050">
            <a:solidFill>
              <a:schemeClr val="bg1"/>
            </a:solidFill>
          </a:ln>
        </p:spPr>
        <p:txBody>
          <a:bodyPr vert="horz" lIns="0" tIns="108000" rIns="0" bIns="0" rtlCol="0">
            <a:noAutofit/>
          </a:bodyPr>
          <a:lstStyle>
            <a:lvl1pPr algn="ctr">
              <a:defRPr lang="fr-FR" sz="1100" dirty="0">
                <a:solidFill>
                  <a:schemeClr val="accent1"/>
                </a:solidFill>
              </a:defRPr>
            </a:lvl1pPr>
          </a:lstStyle>
          <a:p>
            <a:pPr lvl="0" algn="ctr"/>
            <a:r>
              <a:rPr lang="fr-FR"/>
              <a:t>Mois</a:t>
            </a:r>
          </a:p>
        </p:txBody>
      </p:sp>
      <p:sp>
        <p:nvSpPr>
          <p:cNvPr id="48" name="Espace réservé du texte 26">
            <a:extLst>
              <a:ext uri="{FF2B5EF4-FFF2-40B4-BE49-F238E27FC236}">
                <a16:creationId xmlns:a16="http://schemas.microsoft.com/office/drawing/2014/main" id="{CAD6CEB7-8328-F7FA-3E31-EFBF788ADEB1}"/>
              </a:ext>
            </a:extLst>
          </p:cNvPr>
          <p:cNvSpPr>
            <a:spLocks noGrp="1"/>
          </p:cNvSpPr>
          <p:nvPr>
            <p:ph type="body" sz="quarter" idx="26" hasCustomPrompt="1"/>
          </p:nvPr>
        </p:nvSpPr>
        <p:spPr>
          <a:xfrm>
            <a:off x="8815643" y="1114326"/>
            <a:ext cx="1287335" cy="4906962"/>
          </a:xfrm>
          <a:solidFill>
            <a:schemeClr val="accent1">
              <a:lumMod val="20000"/>
              <a:lumOff val="80000"/>
              <a:alpha val="20000"/>
            </a:schemeClr>
          </a:solidFill>
          <a:ln w="19050">
            <a:solidFill>
              <a:schemeClr val="bg1"/>
            </a:solidFill>
          </a:ln>
        </p:spPr>
        <p:txBody>
          <a:bodyPr vert="horz" lIns="0" tIns="108000" rIns="0" bIns="0" rtlCol="0">
            <a:noAutofit/>
          </a:bodyPr>
          <a:lstStyle>
            <a:lvl1pPr algn="ctr">
              <a:defRPr lang="fr-FR" sz="1100" dirty="0">
                <a:solidFill>
                  <a:schemeClr val="accent1"/>
                </a:solidFill>
              </a:defRPr>
            </a:lvl1pPr>
          </a:lstStyle>
          <a:p>
            <a:pPr lvl="0" algn="ctr"/>
            <a:r>
              <a:rPr lang="fr-FR"/>
              <a:t>Mois</a:t>
            </a:r>
          </a:p>
        </p:txBody>
      </p:sp>
      <p:sp>
        <p:nvSpPr>
          <p:cNvPr id="50" name="Espace réservé du texte 26">
            <a:extLst>
              <a:ext uri="{FF2B5EF4-FFF2-40B4-BE49-F238E27FC236}">
                <a16:creationId xmlns:a16="http://schemas.microsoft.com/office/drawing/2014/main" id="{50A614B5-4541-FA7B-4448-357640E6F384}"/>
              </a:ext>
            </a:extLst>
          </p:cNvPr>
          <p:cNvSpPr>
            <a:spLocks noGrp="1"/>
          </p:cNvSpPr>
          <p:nvPr>
            <p:ph type="body" sz="quarter" idx="28" hasCustomPrompt="1"/>
          </p:nvPr>
        </p:nvSpPr>
        <p:spPr>
          <a:xfrm>
            <a:off x="10137903" y="1114326"/>
            <a:ext cx="1287335" cy="4906962"/>
          </a:xfrm>
          <a:solidFill>
            <a:schemeClr val="accent1">
              <a:lumMod val="20000"/>
              <a:lumOff val="80000"/>
              <a:alpha val="20000"/>
            </a:schemeClr>
          </a:solidFill>
          <a:ln w="19050">
            <a:solidFill>
              <a:schemeClr val="bg1"/>
            </a:solidFill>
          </a:ln>
        </p:spPr>
        <p:txBody>
          <a:bodyPr vert="horz" lIns="0" tIns="108000" rIns="0" bIns="0" rtlCol="0">
            <a:noAutofit/>
          </a:bodyPr>
          <a:lstStyle>
            <a:lvl1pPr algn="ctr">
              <a:defRPr lang="fr-FR" sz="1100" dirty="0">
                <a:solidFill>
                  <a:schemeClr val="accent1"/>
                </a:solidFill>
              </a:defRPr>
            </a:lvl1pPr>
          </a:lstStyle>
          <a:p>
            <a:pPr lvl="0" algn="ctr"/>
            <a:r>
              <a:rPr lang="fr-FR"/>
              <a:t>Mois</a:t>
            </a:r>
          </a:p>
        </p:txBody>
      </p:sp>
      <p:sp>
        <p:nvSpPr>
          <p:cNvPr id="57" name="Espace réservé du texte 56">
            <a:extLst>
              <a:ext uri="{FF2B5EF4-FFF2-40B4-BE49-F238E27FC236}">
                <a16:creationId xmlns:a16="http://schemas.microsoft.com/office/drawing/2014/main" id="{85397B81-D882-9B71-671F-C058C5478EBB}"/>
              </a:ext>
            </a:extLst>
          </p:cNvPr>
          <p:cNvSpPr>
            <a:spLocks noGrp="1"/>
          </p:cNvSpPr>
          <p:nvPr>
            <p:ph type="body" sz="quarter" idx="29" hasCustomPrompt="1"/>
          </p:nvPr>
        </p:nvSpPr>
        <p:spPr>
          <a:xfrm>
            <a:off x="766763" y="1828168"/>
            <a:ext cx="10658475"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spcAft>
                <a:spcPts val="0"/>
              </a:spcAft>
              <a:defRPr lang="fr-FR" sz="1100" smtClean="0">
                <a:solidFill>
                  <a:schemeClr val="tx1"/>
                </a:solidFill>
              </a:defRPr>
            </a:lvl1pPr>
            <a:lvl2pPr>
              <a:defRPr lang="fr-FR" sz="1100" smtClean="0"/>
            </a:lvl2pPr>
            <a:lvl3pPr>
              <a:defRPr lang="fr-FR" sz="1100" smtClean="0"/>
            </a:lvl3pPr>
            <a:lvl4pPr>
              <a:defRPr lang="fr-FR" sz="1100" smtClean="0"/>
            </a:lvl4pPr>
            <a:lvl5pPr>
              <a:defRPr lang="fr-FR" sz="1100"/>
            </a:lvl5pPr>
          </a:lstStyle>
          <a:p>
            <a:pPr lvl="0"/>
            <a:r>
              <a:rPr lang="fr-FR"/>
              <a:t>Item</a:t>
            </a:r>
          </a:p>
        </p:txBody>
      </p:sp>
      <p:sp>
        <p:nvSpPr>
          <p:cNvPr id="58" name="Espace réservé du texte 56">
            <a:extLst>
              <a:ext uri="{FF2B5EF4-FFF2-40B4-BE49-F238E27FC236}">
                <a16:creationId xmlns:a16="http://schemas.microsoft.com/office/drawing/2014/main" id="{CDF8CBF7-6BF1-8380-9E1A-5877B59D94BE}"/>
              </a:ext>
            </a:extLst>
          </p:cNvPr>
          <p:cNvSpPr>
            <a:spLocks noGrp="1"/>
          </p:cNvSpPr>
          <p:nvPr>
            <p:ph type="body" sz="quarter" idx="30" hasCustomPrompt="1"/>
          </p:nvPr>
        </p:nvSpPr>
        <p:spPr>
          <a:xfrm>
            <a:off x="766763" y="2566390"/>
            <a:ext cx="10658475"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spcAft>
                <a:spcPts val="0"/>
              </a:spcAft>
              <a:defRPr lang="fr-FR" sz="1100" smtClean="0">
                <a:solidFill>
                  <a:schemeClr val="tx1"/>
                </a:solidFill>
              </a:defRPr>
            </a:lvl1pPr>
            <a:lvl2pPr>
              <a:defRPr lang="fr-FR" sz="1100" smtClean="0"/>
            </a:lvl2pPr>
            <a:lvl3pPr>
              <a:defRPr lang="fr-FR" sz="1100" smtClean="0"/>
            </a:lvl3pPr>
            <a:lvl4pPr>
              <a:defRPr lang="fr-FR" sz="1100" smtClean="0"/>
            </a:lvl4pPr>
            <a:lvl5pPr>
              <a:defRPr lang="fr-FR" sz="1100"/>
            </a:lvl5pPr>
          </a:lstStyle>
          <a:p>
            <a:pPr lvl="0"/>
            <a:r>
              <a:rPr lang="fr-FR"/>
              <a:t>Item</a:t>
            </a:r>
          </a:p>
        </p:txBody>
      </p:sp>
      <p:sp>
        <p:nvSpPr>
          <p:cNvPr id="60" name="Espace réservé du texte 56">
            <a:extLst>
              <a:ext uri="{FF2B5EF4-FFF2-40B4-BE49-F238E27FC236}">
                <a16:creationId xmlns:a16="http://schemas.microsoft.com/office/drawing/2014/main" id="{D0D7DBB6-2E20-AA1D-D17E-47E24044DBBD}"/>
              </a:ext>
            </a:extLst>
          </p:cNvPr>
          <p:cNvSpPr>
            <a:spLocks noGrp="1"/>
          </p:cNvSpPr>
          <p:nvPr>
            <p:ph type="body" sz="quarter" idx="31" hasCustomPrompt="1"/>
          </p:nvPr>
        </p:nvSpPr>
        <p:spPr>
          <a:xfrm>
            <a:off x="766763" y="3304612"/>
            <a:ext cx="10658475"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spcAft>
                <a:spcPts val="0"/>
              </a:spcAft>
              <a:defRPr lang="fr-FR" sz="1100" smtClean="0">
                <a:solidFill>
                  <a:schemeClr val="tx1"/>
                </a:solidFill>
              </a:defRPr>
            </a:lvl1pPr>
            <a:lvl2pPr>
              <a:defRPr lang="fr-FR" sz="1100" smtClean="0"/>
            </a:lvl2pPr>
            <a:lvl3pPr>
              <a:defRPr lang="fr-FR" sz="1100" smtClean="0"/>
            </a:lvl3pPr>
            <a:lvl4pPr>
              <a:defRPr lang="fr-FR" sz="1100" smtClean="0"/>
            </a:lvl4pPr>
            <a:lvl5pPr>
              <a:defRPr lang="fr-FR" sz="1100"/>
            </a:lvl5pPr>
          </a:lstStyle>
          <a:p>
            <a:pPr lvl="0"/>
            <a:r>
              <a:rPr lang="fr-FR"/>
              <a:t>Item</a:t>
            </a:r>
          </a:p>
        </p:txBody>
      </p:sp>
      <p:sp>
        <p:nvSpPr>
          <p:cNvPr id="61" name="Espace réservé du texte 56">
            <a:extLst>
              <a:ext uri="{FF2B5EF4-FFF2-40B4-BE49-F238E27FC236}">
                <a16:creationId xmlns:a16="http://schemas.microsoft.com/office/drawing/2014/main" id="{07625416-C5C7-1EFF-85D1-CC2660509F0F}"/>
              </a:ext>
            </a:extLst>
          </p:cNvPr>
          <p:cNvSpPr>
            <a:spLocks noGrp="1"/>
          </p:cNvSpPr>
          <p:nvPr>
            <p:ph type="body" sz="quarter" idx="32" hasCustomPrompt="1"/>
          </p:nvPr>
        </p:nvSpPr>
        <p:spPr>
          <a:xfrm>
            <a:off x="766763" y="4042834"/>
            <a:ext cx="10658475"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spcAft>
                <a:spcPts val="0"/>
              </a:spcAft>
              <a:defRPr lang="fr-FR" sz="1100" smtClean="0">
                <a:solidFill>
                  <a:schemeClr val="tx1"/>
                </a:solidFill>
              </a:defRPr>
            </a:lvl1pPr>
            <a:lvl2pPr>
              <a:defRPr lang="fr-FR" sz="1100" smtClean="0"/>
            </a:lvl2pPr>
            <a:lvl3pPr>
              <a:defRPr lang="fr-FR" sz="1100" smtClean="0"/>
            </a:lvl3pPr>
            <a:lvl4pPr>
              <a:defRPr lang="fr-FR" sz="1100" smtClean="0"/>
            </a:lvl4pPr>
            <a:lvl5pPr>
              <a:defRPr lang="fr-FR" sz="1100"/>
            </a:lvl5pPr>
          </a:lstStyle>
          <a:p>
            <a:pPr lvl="0"/>
            <a:r>
              <a:rPr lang="fr-FR"/>
              <a:t>Item</a:t>
            </a:r>
          </a:p>
        </p:txBody>
      </p:sp>
      <p:sp>
        <p:nvSpPr>
          <p:cNvPr id="62" name="Espace réservé du texte 56">
            <a:extLst>
              <a:ext uri="{FF2B5EF4-FFF2-40B4-BE49-F238E27FC236}">
                <a16:creationId xmlns:a16="http://schemas.microsoft.com/office/drawing/2014/main" id="{F823CD34-7702-E0E4-3921-489CAD534F11}"/>
              </a:ext>
            </a:extLst>
          </p:cNvPr>
          <p:cNvSpPr>
            <a:spLocks noGrp="1"/>
          </p:cNvSpPr>
          <p:nvPr>
            <p:ph type="body" sz="quarter" idx="33" hasCustomPrompt="1"/>
          </p:nvPr>
        </p:nvSpPr>
        <p:spPr>
          <a:xfrm>
            <a:off x="766763" y="4781056"/>
            <a:ext cx="10658475"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spcAft>
                <a:spcPts val="0"/>
              </a:spcAft>
              <a:defRPr lang="fr-FR" sz="1100" smtClean="0">
                <a:solidFill>
                  <a:schemeClr val="tx1"/>
                </a:solidFill>
              </a:defRPr>
            </a:lvl1pPr>
            <a:lvl2pPr>
              <a:defRPr lang="fr-FR" sz="1100" smtClean="0"/>
            </a:lvl2pPr>
            <a:lvl3pPr>
              <a:defRPr lang="fr-FR" sz="1100" smtClean="0"/>
            </a:lvl3pPr>
            <a:lvl4pPr>
              <a:defRPr lang="fr-FR" sz="1100" smtClean="0"/>
            </a:lvl4pPr>
            <a:lvl5pPr>
              <a:defRPr lang="fr-FR" sz="1100"/>
            </a:lvl5pPr>
          </a:lstStyle>
          <a:p>
            <a:pPr lvl="0"/>
            <a:r>
              <a:rPr lang="fr-FR"/>
              <a:t>Item</a:t>
            </a:r>
          </a:p>
        </p:txBody>
      </p:sp>
      <p:sp>
        <p:nvSpPr>
          <p:cNvPr id="63" name="Espace réservé du texte 56">
            <a:extLst>
              <a:ext uri="{FF2B5EF4-FFF2-40B4-BE49-F238E27FC236}">
                <a16:creationId xmlns:a16="http://schemas.microsoft.com/office/drawing/2014/main" id="{9F39FAE0-651B-F011-EADD-25383BF041DF}"/>
              </a:ext>
            </a:extLst>
          </p:cNvPr>
          <p:cNvSpPr>
            <a:spLocks noGrp="1"/>
          </p:cNvSpPr>
          <p:nvPr>
            <p:ph type="body" sz="quarter" idx="34" hasCustomPrompt="1"/>
          </p:nvPr>
        </p:nvSpPr>
        <p:spPr>
          <a:xfrm>
            <a:off x="766763" y="5519277"/>
            <a:ext cx="10658475"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spcAft>
                <a:spcPts val="0"/>
              </a:spcAft>
              <a:defRPr lang="fr-FR" sz="1100" smtClean="0">
                <a:solidFill>
                  <a:schemeClr val="tx1"/>
                </a:solidFill>
              </a:defRPr>
            </a:lvl1pPr>
            <a:lvl2pPr>
              <a:defRPr lang="fr-FR" sz="1100" smtClean="0"/>
            </a:lvl2pPr>
            <a:lvl3pPr>
              <a:defRPr lang="fr-FR" sz="1100" smtClean="0"/>
            </a:lvl3pPr>
            <a:lvl4pPr>
              <a:defRPr lang="fr-FR" sz="1100" smtClean="0"/>
            </a:lvl4pPr>
            <a:lvl5pPr>
              <a:defRPr lang="fr-FR" sz="1100"/>
            </a:lvl5pPr>
          </a:lstStyle>
          <a:p>
            <a:pPr lvl="0"/>
            <a:r>
              <a:rPr lang="fr-FR"/>
              <a:t>Item</a:t>
            </a:r>
          </a:p>
        </p:txBody>
      </p:sp>
      <p:sp>
        <p:nvSpPr>
          <p:cNvPr id="65" name="Espace réservé pour une image  64">
            <a:extLst>
              <a:ext uri="{FF2B5EF4-FFF2-40B4-BE49-F238E27FC236}">
                <a16:creationId xmlns:a16="http://schemas.microsoft.com/office/drawing/2014/main" id="{EDC9ED4F-7549-8F14-CB43-0702A0257414}"/>
              </a:ext>
            </a:extLst>
          </p:cNvPr>
          <p:cNvSpPr>
            <a:spLocks noGrp="1"/>
          </p:cNvSpPr>
          <p:nvPr>
            <p:ph type="pic" sz="quarter" idx="35" hasCustomPrompt="1"/>
          </p:nvPr>
        </p:nvSpPr>
        <p:spPr>
          <a:xfrm>
            <a:off x="2567538" y="1542407"/>
            <a:ext cx="560964" cy="402812"/>
          </a:xfrm>
        </p:spPr>
        <p:txBody>
          <a:bodyPr anchor="ctr"/>
          <a:lstStyle>
            <a:lvl1pPr algn="ctr">
              <a:defRPr sz="1100">
                <a:solidFill>
                  <a:schemeClr val="tx1"/>
                </a:solidFill>
              </a:defRPr>
            </a:lvl1pPr>
          </a:lstStyle>
          <a:p>
            <a:r>
              <a:rPr lang="fr-FR"/>
              <a:t>logo</a:t>
            </a:r>
          </a:p>
        </p:txBody>
      </p:sp>
      <p:sp>
        <p:nvSpPr>
          <p:cNvPr id="67" name="Espace réservé du texte 66">
            <a:extLst>
              <a:ext uri="{FF2B5EF4-FFF2-40B4-BE49-F238E27FC236}">
                <a16:creationId xmlns:a16="http://schemas.microsoft.com/office/drawing/2014/main" id="{4E5E6DFF-F839-EF2C-E163-43BC34CC541C}"/>
              </a:ext>
            </a:extLst>
          </p:cNvPr>
          <p:cNvSpPr>
            <a:spLocks noGrp="1"/>
          </p:cNvSpPr>
          <p:nvPr>
            <p:ph type="body" sz="quarter" idx="36" hasCustomPrompt="1"/>
          </p:nvPr>
        </p:nvSpPr>
        <p:spPr>
          <a:xfrm>
            <a:off x="2387633" y="1986918"/>
            <a:ext cx="920774" cy="217487"/>
          </a:xfrm>
        </p:spPr>
        <p:txBody>
          <a:bodyPr/>
          <a:lstStyle>
            <a:lvl1pPr algn="ctr">
              <a:defRPr sz="1000" b="0" strike="noStrike">
                <a:solidFill>
                  <a:schemeClr val="tx1"/>
                </a:solidFill>
                <a:latin typeface="Poppins Light" panose="00000400000000000000" pitchFamily="2" charset="0"/>
                <a:cs typeface="Poppins Light" panose="00000400000000000000" pitchFamily="2" charset="0"/>
              </a:defRPr>
            </a:lvl1pPr>
          </a:lstStyle>
          <a:p>
            <a:pPr lvl="0"/>
            <a:r>
              <a:rPr lang="fr-FR"/>
              <a:t>Texte</a:t>
            </a:r>
          </a:p>
        </p:txBody>
      </p:sp>
      <p:sp>
        <p:nvSpPr>
          <p:cNvPr id="68" name="Espace réservé pour une image  64">
            <a:extLst>
              <a:ext uri="{FF2B5EF4-FFF2-40B4-BE49-F238E27FC236}">
                <a16:creationId xmlns:a16="http://schemas.microsoft.com/office/drawing/2014/main" id="{58CDE9CA-1AD5-E8D6-50BC-BFB8D750ADE1}"/>
              </a:ext>
            </a:extLst>
          </p:cNvPr>
          <p:cNvSpPr>
            <a:spLocks noGrp="1"/>
          </p:cNvSpPr>
          <p:nvPr>
            <p:ph type="pic" sz="quarter" idx="37" hasCustomPrompt="1"/>
          </p:nvPr>
        </p:nvSpPr>
        <p:spPr>
          <a:xfrm>
            <a:off x="3889796" y="1542407"/>
            <a:ext cx="560964" cy="402812"/>
          </a:xfrm>
        </p:spPr>
        <p:txBody>
          <a:bodyPr anchor="ctr"/>
          <a:lstStyle>
            <a:lvl1pPr algn="ctr">
              <a:defRPr sz="1100">
                <a:solidFill>
                  <a:schemeClr val="tx1"/>
                </a:solidFill>
              </a:defRPr>
            </a:lvl1pPr>
          </a:lstStyle>
          <a:p>
            <a:r>
              <a:rPr lang="fr-FR"/>
              <a:t>logo</a:t>
            </a:r>
          </a:p>
        </p:txBody>
      </p:sp>
      <p:sp>
        <p:nvSpPr>
          <p:cNvPr id="69" name="Espace réservé du texte 66">
            <a:extLst>
              <a:ext uri="{FF2B5EF4-FFF2-40B4-BE49-F238E27FC236}">
                <a16:creationId xmlns:a16="http://schemas.microsoft.com/office/drawing/2014/main" id="{AE284A56-AFF1-0433-C29C-B14914037B08}"/>
              </a:ext>
            </a:extLst>
          </p:cNvPr>
          <p:cNvSpPr>
            <a:spLocks noGrp="1"/>
          </p:cNvSpPr>
          <p:nvPr>
            <p:ph type="body" sz="quarter" idx="38" hasCustomPrompt="1"/>
          </p:nvPr>
        </p:nvSpPr>
        <p:spPr>
          <a:xfrm>
            <a:off x="3709891" y="1986918"/>
            <a:ext cx="920774" cy="217487"/>
          </a:xfrm>
        </p:spPr>
        <p:txBody>
          <a:bodyPr/>
          <a:lstStyle>
            <a:lvl1pPr algn="ctr">
              <a:defRPr sz="1000" b="0" strike="noStrike">
                <a:solidFill>
                  <a:schemeClr val="tx1"/>
                </a:solidFill>
                <a:latin typeface="Poppins Light" panose="00000400000000000000" pitchFamily="2" charset="0"/>
                <a:cs typeface="Poppins Light" panose="00000400000000000000" pitchFamily="2" charset="0"/>
              </a:defRPr>
            </a:lvl1pPr>
          </a:lstStyle>
          <a:p>
            <a:pPr lvl="0"/>
            <a:r>
              <a:rPr lang="fr-FR"/>
              <a:t>Texte</a:t>
            </a:r>
          </a:p>
        </p:txBody>
      </p:sp>
      <p:sp>
        <p:nvSpPr>
          <p:cNvPr id="70" name="Espace réservé pour une image  64">
            <a:extLst>
              <a:ext uri="{FF2B5EF4-FFF2-40B4-BE49-F238E27FC236}">
                <a16:creationId xmlns:a16="http://schemas.microsoft.com/office/drawing/2014/main" id="{EB614D51-AAEC-E62C-1452-72C403DE111F}"/>
              </a:ext>
            </a:extLst>
          </p:cNvPr>
          <p:cNvSpPr>
            <a:spLocks noGrp="1"/>
          </p:cNvSpPr>
          <p:nvPr>
            <p:ph type="pic" sz="quarter" idx="39" hasCustomPrompt="1"/>
          </p:nvPr>
        </p:nvSpPr>
        <p:spPr>
          <a:xfrm>
            <a:off x="5212054" y="1542407"/>
            <a:ext cx="560964" cy="402812"/>
          </a:xfrm>
        </p:spPr>
        <p:txBody>
          <a:bodyPr anchor="ctr"/>
          <a:lstStyle>
            <a:lvl1pPr algn="ctr">
              <a:defRPr sz="1100">
                <a:solidFill>
                  <a:schemeClr val="tx1"/>
                </a:solidFill>
              </a:defRPr>
            </a:lvl1pPr>
          </a:lstStyle>
          <a:p>
            <a:r>
              <a:rPr lang="fr-FR"/>
              <a:t>logo</a:t>
            </a:r>
          </a:p>
        </p:txBody>
      </p:sp>
      <p:sp>
        <p:nvSpPr>
          <p:cNvPr id="71" name="Espace réservé du texte 66">
            <a:extLst>
              <a:ext uri="{FF2B5EF4-FFF2-40B4-BE49-F238E27FC236}">
                <a16:creationId xmlns:a16="http://schemas.microsoft.com/office/drawing/2014/main" id="{9BAE99E1-30B1-4280-B820-53C78BD9D449}"/>
              </a:ext>
            </a:extLst>
          </p:cNvPr>
          <p:cNvSpPr>
            <a:spLocks noGrp="1"/>
          </p:cNvSpPr>
          <p:nvPr>
            <p:ph type="body" sz="quarter" idx="40" hasCustomPrompt="1"/>
          </p:nvPr>
        </p:nvSpPr>
        <p:spPr>
          <a:xfrm>
            <a:off x="5032149" y="1986918"/>
            <a:ext cx="920774" cy="217487"/>
          </a:xfrm>
        </p:spPr>
        <p:txBody>
          <a:bodyPr/>
          <a:lstStyle>
            <a:lvl1pPr algn="ctr">
              <a:defRPr sz="1000" b="0" strike="noStrike">
                <a:solidFill>
                  <a:schemeClr val="tx1"/>
                </a:solidFill>
                <a:latin typeface="Poppins Light" panose="00000400000000000000" pitchFamily="2" charset="0"/>
                <a:cs typeface="Poppins Light" panose="00000400000000000000" pitchFamily="2" charset="0"/>
              </a:defRPr>
            </a:lvl1pPr>
          </a:lstStyle>
          <a:p>
            <a:pPr lvl="0"/>
            <a:r>
              <a:rPr lang="fr-FR"/>
              <a:t>Texte</a:t>
            </a:r>
          </a:p>
        </p:txBody>
      </p:sp>
      <p:sp>
        <p:nvSpPr>
          <p:cNvPr id="72" name="Espace réservé pour une image  64">
            <a:extLst>
              <a:ext uri="{FF2B5EF4-FFF2-40B4-BE49-F238E27FC236}">
                <a16:creationId xmlns:a16="http://schemas.microsoft.com/office/drawing/2014/main" id="{E7EEEAF4-1355-47CD-3BC2-E9515AB03C97}"/>
              </a:ext>
            </a:extLst>
          </p:cNvPr>
          <p:cNvSpPr>
            <a:spLocks noGrp="1"/>
          </p:cNvSpPr>
          <p:nvPr>
            <p:ph type="pic" sz="quarter" idx="41" hasCustomPrompt="1"/>
          </p:nvPr>
        </p:nvSpPr>
        <p:spPr>
          <a:xfrm>
            <a:off x="6534312" y="1542407"/>
            <a:ext cx="560964" cy="402812"/>
          </a:xfrm>
        </p:spPr>
        <p:txBody>
          <a:bodyPr anchor="ctr"/>
          <a:lstStyle>
            <a:lvl1pPr algn="ctr">
              <a:defRPr sz="1100">
                <a:solidFill>
                  <a:schemeClr val="tx1"/>
                </a:solidFill>
              </a:defRPr>
            </a:lvl1pPr>
          </a:lstStyle>
          <a:p>
            <a:r>
              <a:rPr lang="fr-FR"/>
              <a:t>logo</a:t>
            </a:r>
          </a:p>
        </p:txBody>
      </p:sp>
      <p:sp>
        <p:nvSpPr>
          <p:cNvPr id="73" name="Espace réservé du texte 66">
            <a:extLst>
              <a:ext uri="{FF2B5EF4-FFF2-40B4-BE49-F238E27FC236}">
                <a16:creationId xmlns:a16="http://schemas.microsoft.com/office/drawing/2014/main" id="{B7350BDC-BB08-915A-D29D-605392F42F3C}"/>
              </a:ext>
            </a:extLst>
          </p:cNvPr>
          <p:cNvSpPr>
            <a:spLocks noGrp="1"/>
          </p:cNvSpPr>
          <p:nvPr>
            <p:ph type="body" sz="quarter" idx="42" hasCustomPrompt="1"/>
          </p:nvPr>
        </p:nvSpPr>
        <p:spPr>
          <a:xfrm>
            <a:off x="6354407" y="1986918"/>
            <a:ext cx="920774" cy="217487"/>
          </a:xfrm>
        </p:spPr>
        <p:txBody>
          <a:bodyPr/>
          <a:lstStyle>
            <a:lvl1pPr algn="ctr">
              <a:defRPr sz="1000" b="0" strike="noStrike">
                <a:solidFill>
                  <a:schemeClr val="tx1"/>
                </a:solidFill>
                <a:latin typeface="Poppins Light" panose="00000400000000000000" pitchFamily="2" charset="0"/>
                <a:cs typeface="Poppins Light" panose="00000400000000000000" pitchFamily="2" charset="0"/>
              </a:defRPr>
            </a:lvl1pPr>
          </a:lstStyle>
          <a:p>
            <a:pPr lvl="0"/>
            <a:r>
              <a:rPr lang="fr-FR"/>
              <a:t>Texte</a:t>
            </a:r>
          </a:p>
        </p:txBody>
      </p:sp>
      <p:sp>
        <p:nvSpPr>
          <p:cNvPr id="74" name="Espace réservé pour une image  64">
            <a:extLst>
              <a:ext uri="{FF2B5EF4-FFF2-40B4-BE49-F238E27FC236}">
                <a16:creationId xmlns:a16="http://schemas.microsoft.com/office/drawing/2014/main" id="{D4A4A3BC-4708-87B8-1D68-138543001890}"/>
              </a:ext>
            </a:extLst>
          </p:cNvPr>
          <p:cNvSpPr>
            <a:spLocks noGrp="1"/>
          </p:cNvSpPr>
          <p:nvPr>
            <p:ph type="pic" sz="quarter" idx="43" hasCustomPrompt="1"/>
          </p:nvPr>
        </p:nvSpPr>
        <p:spPr>
          <a:xfrm>
            <a:off x="7856570" y="1542407"/>
            <a:ext cx="560964" cy="402812"/>
          </a:xfrm>
        </p:spPr>
        <p:txBody>
          <a:bodyPr anchor="ctr"/>
          <a:lstStyle>
            <a:lvl1pPr algn="ctr">
              <a:defRPr sz="1100">
                <a:solidFill>
                  <a:schemeClr val="tx1"/>
                </a:solidFill>
              </a:defRPr>
            </a:lvl1pPr>
          </a:lstStyle>
          <a:p>
            <a:r>
              <a:rPr lang="fr-FR"/>
              <a:t>logo</a:t>
            </a:r>
          </a:p>
        </p:txBody>
      </p:sp>
      <p:sp>
        <p:nvSpPr>
          <p:cNvPr id="75" name="Espace réservé du texte 66">
            <a:extLst>
              <a:ext uri="{FF2B5EF4-FFF2-40B4-BE49-F238E27FC236}">
                <a16:creationId xmlns:a16="http://schemas.microsoft.com/office/drawing/2014/main" id="{0740E0FC-8282-9F00-62B9-F7508DBE42A6}"/>
              </a:ext>
            </a:extLst>
          </p:cNvPr>
          <p:cNvSpPr>
            <a:spLocks noGrp="1"/>
          </p:cNvSpPr>
          <p:nvPr>
            <p:ph type="body" sz="quarter" idx="44" hasCustomPrompt="1"/>
          </p:nvPr>
        </p:nvSpPr>
        <p:spPr>
          <a:xfrm>
            <a:off x="7676665" y="1986918"/>
            <a:ext cx="920774" cy="217487"/>
          </a:xfrm>
        </p:spPr>
        <p:txBody>
          <a:bodyPr/>
          <a:lstStyle>
            <a:lvl1pPr algn="ctr">
              <a:defRPr sz="1000" b="0" strike="noStrike">
                <a:solidFill>
                  <a:schemeClr val="tx1"/>
                </a:solidFill>
                <a:latin typeface="Poppins Light" panose="00000400000000000000" pitchFamily="2" charset="0"/>
                <a:cs typeface="Poppins Light" panose="00000400000000000000" pitchFamily="2" charset="0"/>
              </a:defRPr>
            </a:lvl1pPr>
          </a:lstStyle>
          <a:p>
            <a:pPr lvl="0"/>
            <a:r>
              <a:rPr lang="fr-FR"/>
              <a:t>Texte</a:t>
            </a:r>
          </a:p>
        </p:txBody>
      </p:sp>
      <p:sp>
        <p:nvSpPr>
          <p:cNvPr id="76" name="Espace réservé pour une image  64">
            <a:extLst>
              <a:ext uri="{FF2B5EF4-FFF2-40B4-BE49-F238E27FC236}">
                <a16:creationId xmlns:a16="http://schemas.microsoft.com/office/drawing/2014/main" id="{339994F3-AAE3-B1B1-8DD0-4A4C46F25F23}"/>
              </a:ext>
            </a:extLst>
          </p:cNvPr>
          <p:cNvSpPr>
            <a:spLocks noGrp="1"/>
          </p:cNvSpPr>
          <p:nvPr>
            <p:ph type="pic" sz="quarter" idx="45" hasCustomPrompt="1"/>
          </p:nvPr>
        </p:nvSpPr>
        <p:spPr>
          <a:xfrm>
            <a:off x="9178828" y="1542407"/>
            <a:ext cx="560964" cy="402812"/>
          </a:xfrm>
        </p:spPr>
        <p:txBody>
          <a:bodyPr anchor="ctr"/>
          <a:lstStyle>
            <a:lvl1pPr algn="ctr">
              <a:defRPr sz="1100">
                <a:solidFill>
                  <a:schemeClr val="tx1"/>
                </a:solidFill>
              </a:defRPr>
            </a:lvl1pPr>
          </a:lstStyle>
          <a:p>
            <a:r>
              <a:rPr lang="fr-FR"/>
              <a:t>logo</a:t>
            </a:r>
          </a:p>
        </p:txBody>
      </p:sp>
      <p:sp>
        <p:nvSpPr>
          <p:cNvPr id="77" name="Espace réservé du texte 66">
            <a:extLst>
              <a:ext uri="{FF2B5EF4-FFF2-40B4-BE49-F238E27FC236}">
                <a16:creationId xmlns:a16="http://schemas.microsoft.com/office/drawing/2014/main" id="{8C7C455B-0C59-0349-5CBA-8DE2799AFB71}"/>
              </a:ext>
            </a:extLst>
          </p:cNvPr>
          <p:cNvSpPr>
            <a:spLocks noGrp="1"/>
          </p:cNvSpPr>
          <p:nvPr>
            <p:ph type="body" sz="quarter" idx="46" hasCustomPrompt="1"/>
          </p:nvPr>
        </p:nvSpPr>
        <p:spPr>
          <a:xfrm>
            <a:off x="8998923" y="1986918"/>
            <a:ext cx="920774" cy="217487"/>
          </a:xfrm>
        </p:spPr>
        <p:txBody>
          <a:bodyPr/>
          <a:lstStyle>
            <a:lvl1pPr algn="ctr">
              <a:defRPr sz="1000" b="0" strike="noStrike">
                <a:solidFill>
                  <a:schemeClr val="tx1"/>
                </a:solidFill>
                <a:latin typeface="Poppins Light" panose="00000400000000000000" pitchFamily="2" charset="0"/>
                <a:cs typeface="Poppins Light" panose="00000400000000000000" pitchFamily="2" charset="0"/>
              </a:defRPr>
            </a:lvl1pPr>
          </a:lstStyle>
          <a:p>
            <a:pPr lvl="0"/>
            <a:r>
              <a:rPr lang="fr-FR"/>
              <a:t>Texte</a:t>
            </a:r>
          </a:p>
        </p:txBody>
      </p:sp>
      <p:sp>
        <p:nvSpPr>
          <p:cNvPr id="78" name="Espace réservé pour une image  64">
            <a:extLst>
              <a:ext uri="{FF2B5EF4-FFF2-40B4-BE49-F238E27FC236}">
                <a16:creationId xmlns:a16="http://schemas.microsoft.com/office/drawing/2014/main" id="{7FA7D4DD-D847-0E03-2D52-4B93AD9DF3D8}"/>
              </a:ext>
            </a:extLst>
          </p:cNvPr>
          <p:cNvSpPr>
            <a:spLocks noGrp="1"/>
          </p:cNvSpPr>
          <p:nvPr>
            <p:ph type="pic" sz="quarter" idx="47" hasCustomPrompt="1"/>
          </p:nvPr>
        </p:nvSpPr>
        <p:spPr>
          <a:xfrm>
            <a:off x="10501088" y="1542407"/>
            <a:ext cx="560964" cy="402812"/>
          </a:xfrm>
        </p:spPr>
        <p:txBody>
          <a:bodyPr anchor="ctr"/>
          <a:lstStyle>
            <a:lvl1pPr algn="ctr">
              <a:defRPr sz="1100">
                <a:solidFill>
                  <a:schemeClr val="tx1"/>
                </a:solidFill>
              </a:defRPr>
            </a:lvl1pPr>
          </a:lstStyle>
          <a:p>
            <a:r>
              <a:rPr lang="fr-FR"/>
              <a:t>logo</a:t>
            </a:r>
          </a:p>
        </p:txBody>
      </p:sp>
      <p:sp>
        <p:nvSpPr>
          <p:cNvPr id="79" name="Espace réservé du texte 66">
            <a:extLst>
              <a:ext uri="{FF2B5EF4-FFF2-40B4-BE49-F238E27FC236}">
                <a16:creationId xmlns:a16="http://schemas.microsoft.com/office/drawing/2014/main" id="{0673935E-A571-BADC-44AB-8AFB859C086C}"/>
              </a:ext>
            </a:extLst>
          </p:cNvPr>
          <p:cNvSpPr>
            <a:spLocks noGrp="1"/>
          </p:cNvSpPr>
          <p:nvPr>
            <p:ph type="body" sz="quarter" idx="48" hasCustomPrompt="1"/>
          </p:nvPr>
        </p:nvSpPr>
        <p:spPr>
          <a:xfrm>
            <a:off x="10321183" y="1986918"/>
            <a:ext cx="920774" cy="217487"/>
          </a:xfrm>
        </p:spPr>
        <p:txBody>
          <a:bodyPr/>
          <a:lstStyle>
            <a:lvl1pPr algn="ctr">
              <a:defRPr sz="1000" b="0" strike="noStrike">
                <a:solidFill>
                  <a:schemeClr val="tx1"/>
                </a:solidFill>
                <a:latin typeface="Poppins Light" panose="00000400000000000000" pitchFamily="2" charset="0"/>
                <a:cs typeface="Poppins Light" panose="00000400000000000000" pitchFamily="2" charset="0"/>
              </a:defRPr>
            </a:lvl1pPr>
          </a:lstStyle>
          <a:p>
            <a:pPr lvl="0"/>
            <a:r>
              <a:rPr lang="fr-FR"/>
              <a:t>Texte</a:t>
            </a:r>
          </a:p>
        </p:txBody>
      </p:sp>
    </p:spTree>
    <p:extLst>
      <p:ext uri="{BB962C8B-B14F-4D97-AF65-F5344CB8AC3E}">
        <p14:creationId xmlns:p14="http://schemas.microsoft.com/office/powerpoint/2010/main" val="24991485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DGET">
    <p:spTree>
      <p:nvGrpSpPr>
        <p:cNvPr id="1" name=""/>
        <p:cNvGrpSpPr/>
        <p:nvPr/>
      </p:nvGrpSpPr>
      <p:grpSpPr>
        <a:xfrm>
          <a:off x="0" y="0"/>
          <a:ext cx="0" cy="0"/>
          <a:chOff x="0" y="0"/>
          <a:chExt cx="0" cy="0"/>
        </a:xfrm>
      </p:grpSpPr>
      <p:pic>
        <p:nvPicPr>
          <p:cNvPr id="2" name="bg object 16">
            <a:extLst>
              <a:ext uri="{FF2B5EF4-FFF2-40B4-BE49-F238E27FC236}">
                <a16:creationId xmlns:a16="http://schemas.microsoft.com/office/drawing/2014/main" id="{8DBC12C3-63E2-D50F-C2D9-C7EF7F6EB71A}"/>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DE1BFFC7-B631-436B-52EC-683F8896CB37}"/>
              </a:ext>
            </a:extLst>
          </p:cNvPr>
          <p:cNvSpPr>
            <a:spLocks/>
          </p:cNvSpPr>
          <p:nvPr userDrawn="1"/>
        </p:nvSpPr>
        <p:spPr>
          <a:xfrm>
            <a:off x="100848" y="-4936"/>
            <a:ext cx="1209115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8">
            <a:extLst>
              <a:ext uri="{FF2B5EF4-FFF2-40B4-BE49-F238E27FC236}">
                <a16:creationId xmlns:a16="http://schemas.microsoft.com/office/drawing/2014/main" id="{8F4CE5BC-D636-BF31-C4BC-B5225D0515A3}"/>
              </a:ext>
            </a:extLst>
          </p:cNvPr>
          <p:cNvGrpSpPr/>
          <p:nvPr userDrawn="1"/>
        </p:nvGrpSpPr>
        <p:grpSpPr>
          <a:xfrm>
            <a:off x="11698413" y="6391275"/>
            <a:ext cx="493587" cy="466725"/>
            <a:chOff x="0" y="0"/>
            <a:chExt cx="466725" cy="441325"/>
          </a:xfrm>
        </p:grpSpPr>
        <p:sp>
          <p:nvSpPr>
            <p:cNvPr id="20" name="Rectangle 19">
              <a:extLst>
                <a:ext uri="{FF2B5EF4-FFF2-40B4-BE49-F238E27FC236}">
                  <a16:creationId xmlns:a16="http://schemas.microsoft.com/office/drawing/2014/main" id="{C3252869-4688-95E2-A620-E311F5CBF67B}"/>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a:extLst>
                <a:ext uri="{FF2B5EF4-FFF2-40B4-BE49-F238E27FC236}">
                  <a16:creationId xmlns:a16="http://schemas.microsoft.com/office/drawing/2014/main" id="{816DD8C7-DD5E-FC0C-428A-416C95416324}"/>
                </a:ext>
              </a:extLst>
            </p:cNvPr>
            <p:cNvGrpSpPr/>
            <p:nvPr userDrawn="1"/>
          </p:nvGrpSpPr>
          <p:grpSpPr>
            <a:xfrm>
              <a:off x="95360" y="118201"/>
              <a:ext cx="276004" cy="204924"/>
              <a:chOff x="1904901" y="4722746"/>
              <a:chExt cx="527265" cy="391477"/>
            </a:xfrm>
            <a:solidFill>
              <a:schemeClr val="bg1"/>
            </a:solidFill>
          </p:grpSpPr>
          <p:sp>
            <p:nvSpPr>
              <p:cNvPr id="22" name="Forme libre : forme 21">
                <a:extLst>
                  <a:ext uri="{FF2B5EF4-FFF2-40B4-BE49-F238E27FC236}">
                    <a16:creationId xmlns:a16="http://schemas.microsoft.com/office/drawing/2014/main" id="{255228D7-0665-E411-81FC-FE7E7DE2AF74}"/>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EA1A42B5-D2CD-C6AD-B422-63764F25CB52}"/>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
        <p:nvSpPr>
          <p:cNvPr id="6" name="Titre 1">
            <a:extLst>
              <a:ext uri="{FF2B5EF4-FFF2-40B4-BE49-F238E27FC236}">
                <a16:creationId xmlns:a16="http://schemas.microsoft.com/office/drawing/2014/main" id="{440662F1-F186-4907-BC6F-F1F4D426F1C3}"/>
              </a:ext>
            </a:extLst>
          </p:cNvPr>
          <p:cNvSpPr>
            <a:spLocks noGrp="1"/>
          </p:cNvSpPr>
          <p:nvPr>
            <p:ph type="ctrTitle" hasCustomPrompt="1"/>
          </p:nvPr>
        </p:nvSpPr>
        <p:spPr>
          <a:xfrm>
            <a:off x="766763" y="466725"/>
            <a:ext cx="4602162" cy="279564"/>
          </a:xfrm>
        </p:spPr>
        <p:txBody>
          <a:bodyPr bIns="0" anchor="t"/>
          <a:lstStyle>
            <a:lvl1pPr algn="l">
              <a:defRPr sz="2000">
                <a:solidFill>
                  <a:schemeClr val="tx1"/>
                </a:solidFill>
                <a:latin typeface="+mj-lt"/>
              </a:defRPr>
            </a:lvl1pPr>
          </a:lstStyle>
          <a:p>
            <a:r>
              <a:rPr lang="fr-FR"/>
              <a:t>Budget</a:t>
            </a:r>
          </a:p>
        </p:txBody>
      </p:sp>
      <p:sp>
        <p:nvSpPr>
          <p:cNvPr id="11" name="Espace réservé du pied de page 4">
            <a:extLst>
              <a:ext uri="{FF2B5EF4-FFF2-40B4-BE49-F238E27FC236}">
                <a16:creationId xmlns:a16="http://schemas.microsoft.com/office/drawing/2014/main" id="{980E4F6D-107F-694A-9C60-76B2EC80AFDD}"/>
              </a:ext>
            </a:extLst>
          </p:cNvPr>
          <p:cNvSpPr>
            <a:spLocks noGrp="1"/>
          </p:cNvSpPr>
          <p:nvPr>
            <p:ph type="ftr" sz="quarter" idx="11"/>
          </p:nvPr>
        </p:nvSpPr>
        <p:spPr>
          <a:xfrm>
            <a:off x="1123630" y="6516279"/>
            <a:ext cx="1609415" cy="138499"/>
          </a:xfrm>
          <a:prstGeom prst="rect">
            <a:avLst/>
          </a:prstGeom>
        </p:spPr>
        <p:txBody>
          <a:bodyPr/>
          <a:lstStyle>
            <a:lvl1pPr algn="l">
              <a:defRPr sz="900">
                <a:solidFill>
                  <a:schemeClr val="tx1"/>
                </a:solidFill>
              </a:defRPr>
            </a:lvl1pPr>
          </a:lstStyle>
          <a:p>
            <a:r>
              <a:rPr lang="fr-FR"/>
              <a:t>Gulfstream agency masque</a:t>
            </a:r>
          </a:p>
        </p:txBody>
      </p:sp>
      <p:sp>
        <p:nvSpPr>
          <p:cNvPr id="12" name="Espace réservé du numéro de diapositive 3">
            <a:extLst>
              <a:ext uri="{FF2B5EF4-FFF2-40B4-BE49-F238E27FC236}">
                <a16:creationId xmlns:a16="http://schemas.microsoft.com/office/drawing/2014/main" id="{160E5721-5D07-65D6-F414-4D7D17ADC43E}"/>
              </a:ext>
            </a:extLst>
          </p:cNvPr>
          <p:cNvSpPr>
            <a:spLocks noGrp="1"/>
          </p:cNvSpPr>
          <p:nvPr>
            <p:ph type="sldNum" sz="quarter" idx="12"/>
          </p:nvPr>
        </p:nvSpPr>
        <p:spPr>
          <a:xfrm>
            <a:off x="766763" y="6516279"/>
            <a:ext cx="208390" cy="138499"/>
          </a:xfrm>
          <a:prstGeom prst="rect">
            <a:avLst/>
          </a:prstGeom>
        </p:spPr>
        <p:txBody>
          <a:bodyPr/>
          <a:lstStyle>
            <a:lvl1pPr algn="l">
              <a:defRPr sz="900">
                <a:solidFill>
                  <a:schemeClr val="tx1"/>
                </a:solidFill>
                <a:latin typeface="Poppins SemiBold" panose="00000700000000000000" pitchFamily="2" charset="0"/>
                <a:cs typeface="Poppins SemiBold" panose="00000700000000000000" pitchFamily="2" charset="0"/>
              </a:defRPr>
            </a:lvl1pPr>
          </a:lstStyle>
          <a:p>
            <a:fld id="{59B38847-19AB-424A-B593-1FDE882674B3}" type="slidenum">
              <a:rPr lang="fr-FR" smtClean="0"/>
              <a:pPr/>
              <a:t>‹N°›</a:t>
            </a:fld>
            <a:endParaRPr lang="fr-FR"/>
          </a:p>
        </p:txBody>
      </p:sp>
      <p:sp>
        <p:nvSpPr>
          <p:cNvPr id="38" name="Espace réservé du texte 26">
            <a:extLst>
              <a:ext uri="{FF2B5EF4-FFF2-40B4-BE49-F238E27FC236}">
                <a16:creationId xmlns:a16="http://schemas.microsoft.com/office/drawing/2014/main" id="{9424618C-4C76-A6CD-6BD9-992830C9BF27}"/>
              </a:ext>
            </a:extLst>
          </p:cNvPr>
          <p:cNvSpPr>
            <a:spLocks noGrp="1"/>
          </p:cNvSpPr>
          <p:nvPr>
            <p:ph type="body" sz="quarter" idx="16" hasCustomPrompt="1"/>
          </p:nvPr>
        </p:nvSpPr>
        <p:spPr>
          <a:xfrm>
            <a:off x="718465" y="1114326"/>
            <a:ext cx="2101268" cy="4906962"/>
          </a:xfrm>
          <a:solidFill>
            <a:schemeClr val="accent1">
              <a:lumMod val="20000"/>
              <a:lumOff val="80000"/>
              <a:alpha val="20000"/>
            </a:schemeClr>
          </a:solidFill>
          <a:ln w="19050">
            <a:solidFill>
              <a:schemeClr val="bg1"/>
            </a:solidFill>
          </a:ln>
        </p:spPr>
        <p:txBody>
          <a:bodyPr vert="horz" lIns="0" tIns="252000" rIns="0" bIns="0" rtlCol="0">
            <a:noAutofit/>
          </a:bodyPr>
          <a:lstStyle>
            <a:lvl1pPr algn="ctr">
              <a:defRPr lang="fr-FR" sz="1200" dirty="0">
                <a:solidFill>
                  <a:schemeClr val="accent1"/>
                </a:solidFill>
              </a:defRPr>
            </a:lvl1pPr>
          </a:lstStyle>
          <a:p>
            <a:pPr lvl="0" algn="ctr"/>
            <a:r>
              <a:rPr lang="fr-FR"/>
              <a:t>Catégorie</a:t>
            </a:r>
          </a:p>
        </p:txBody>
      </p:sp>
      <p:sp>
        <p:nvSpPr>
          <p:cNvPr id="40" name="Espace réservé du texte 26">
            <a:extLst>
              <a:ext uri="{FF2B5EF4-FFF2-40B4-BE49-F238E27FC236}">
                <a16:creationId xmlns:a16="http://schemas.microsoft.com/office/drawing/2014/main" id="{E3D6C3F5-B8A2-87A3-D5DB-06B6D57AA08D}"/>
              </a:ext>
            </a:extLst>
          </p:cNvPr>
          <p:cNvSpPr>
            <a:spLocks noGrp="1"/>
          </p:cNvSpPr>
          <p:nvPr>
            <p:ph type="body" sz="quarter" idx="18" hasCustomPrompt="1"/>
          </p:nvPr>
        </p:nvSpPr>
        <p:spPr>
          <a:xfrm>
            <a:off x="2878681" y="1114326"/>
            <a:ext cx="2101268" cy="4906962"/>
          </a:xfrm>
          <a:solidFill>
            <a:schemeClr val="accent1">
              <a:lumMod val="20000"/>
              <a:lumOff val="80000"/>
              <a:alpha val="20000"/>
            </a:schemeClr>
          </a:solidFill>
          <a:ln w="19050">
            <a:solidFill>
              <a:schemeClr val="bg1"/>
            </a:solidFill>
          </a:ln>
        </p:spPr>
        <p:txBody>
          <a:bodyPr vert="horz" lIns="0" tIns="252000" rIns="0" bIns="0" rtlCol="0">
            <a:noAutofit/>
          </a:bodyPr>
          <a:lstStyle>
            <a:lvl1pPr algn="ctr">
              <a:defRPr lang="fr-FR" sz="1200" dirty="0">
                <a:solidFill>
                  <a:schemeClr val="accent1"/>
                </a:solidFill>
              </a:defRPr>
            </a:lvl1pPr>
          </a:lstStyle>
          <a:p>
            <a:pPr lvl="0" algn="ctr"/>
            <a:r>
              <a:rPr lang="fr-FR"/>
              <a:t>Catégorie</a:t>
            </a:r>
          </a:p>
        </p:txBody>
      </p:sp>
      <p:sp>
        <p:nvSpPr>
          <p:cNvPr id="42" name="Espace réservé du texte 26">
            <a:extLst>
              <a:ext uri="{FF2B5EF4-FFF2-40B4-BE49-F238E27FC236}">
                <a16:creationId xmlns:a16="http://schemas.microsoft.com/office/drawing/2014/main" id="{1877DF13-2B2F-609E-124B-26DAD1523A3D}"/>
              </a:ext>
            </a:extLst>
          </p:cNvPr>
          <p:cNvSpPr>
            <a:spLocks noGrp="1"/>
          </p:cNvSpPr>
          <p:nvPr>
            <p:ph type="body" sz="quarter" idx="20" hasCustomPrompt="1"/>
          </p:nvPr>
        </p:nvSpPr>
        <p:spPr>
          <a:xfrm>
            <a:off x="5038897" y="1114326"/>
            <a:ext cx="2101268" cy="4906962"/>
          </a:xfrm>
          <a:solidFill>
            <a:schemeClr val="accent1">
              <a:lumMod val="20000"/>
              <a:lumOff val="80000"/>
              <a:alpha val="20000"/>
            </a:schemeClr>
          </a:solidFill>
          <a:ln w="19050">
            <a:solidFill>
              <a:schemeClr val="bg1"/>
            </a:solidFill>
          </a:ln>
        </p:spPr>
        <p:txBody>
          <a:bodyPr vert="horz" lIns="0" tIns="252000" rIns="0" bIns="0" rtlCol="0">
            <a:noAutofit/>
          </a:bodyPr>
          <a:lstStyle>
            <a:lvl1pPr algn="ctr">
              <a:defRPr lang="fr-FR" sz="1200" dirty="0">
                <a:solidFill>
                  <a:schemeClr val="accent1"/>
                </a:solidFill>
              </a:defRPr>
            </a:lvl1pPr>
          </a:lstStyle>
          <a:p>
            <a:pPr lvl="0" algn="ctr"/>
            <a:r>
              <a:rPr lang="fr-FR"/>
              <a:t>Catégorie</a:t>
            </a:r>
          </a:p>
        </p:txBody>
      </p:sp>
      <p:sp>
        <p:nvSpPr>
          <p:cNvPr id="44" name="Espace réservé du texte 26">
            <a:extLst>
              <a:ext uri="{FF2B5EF4-FFF2-40B4-BE49-F238E27FC236}">
                <a16:creationId xmlns:a16="http://schemas.microsoft.com/office/drawing/2014/main" id="{E87177F0-DCEF-1A20-882B-2844F6D6D05E}"/>
              </a:ext>
            </a:extLst>
          </p:cNvPr>
          <p:cNvSpPr>
            <a:spLocks noGrp="1"/>
          </p:cNvSpPr>
          <p:nvPr>
            <p:ph type="body" sz="quarter" idx="22" hasCustomPrompt="1"/>
          </p:nvPr>
        </p:nvSpPr>
        <p:spPr>
          <a:xfrm>
            <a:off x="7199113" y="1114326"/>
            <a:ext cx="2101268" cy="4906962"/>
          </a:xfrm>
          <a:solidFill>
            <a:schemeClr val="accent1">
              <a:lumMod val="20000"/>
              <a:lumOff val="80000"/>
              <a:alpha val="20000"/>
            </a:schemeClr>
          </a:solidFill>
          <a:ln w="19050">
            <a:solidFill>
              <a:schemeClr val="bg1"/>
            </a:solidFill>
          </a:ln>
        </p:spPr>
        <p:txBody>
          <a:bodyPr vert="horz" lIns="0" tIns="252000" rIns="0" bIns="0" rtlCol="0">
            <a:noAutofit/>
          </a:bodyPr>
          <a:lstStyle>
            <a:lvl1pPr algn="ctr">
              <a:defRPr lang="fr-FR" sz="1200" dirty="0">
                <a:solidFill>
                  <a:schemeClr val="accent1"/>
                </a:solidFill>
              </a:defRPr>
            </a:lvl1pPr>
          </a:lstStyle>
          <a:p>
            <a:pPr lvl="0" algn="ctr"/>
            <a:r>
              <a:rPr lang="fr-FR"/>
              <a:t>Catégorie</a:t>
            </a:r>
          </a:p>
        </p:txBody>
      </p:sp>
      <p:sp>
        <p:nvSpPr>
          <p:cNvPr id="46" name="Espace réservé du texte 26">
            <a:extLst>
              <a:ext uri="{FF2B5EF4-FFF2-40B4-BE49-F238E27FC236}">
                <a16:creationId xmlns:a16="http://schemas.microsoft.com/office/drawing/2014/main" id="{55EA0890-01EF-5A66-900D-B01379224990}"/>
              </a:ext>
            </a:extLst>
          </p:cNvPr>
          <p:cNvSpPr>
            <a:spLocks noGrp="1"/>
          </p:cNvSpPr>
          <p:nvPr>
            <p:ph type="body" sz="quarter" idx="24" hasCustomPrompt="1"/>
          </p:nvPr>
        </p:nvSpPr>
        <p:spPr>
          <a:xfrm>
            <a:off x="9359328" y="1114326"/>
            <a:ext cx="2101268" cy="4906962"/>
          </a:xfrm>
          <a:solidFill>
            <a:schemeClr val="accent1">
              <a:lumMod val="20000"/>
              <a:lumOff val="80000"/>
              <a:alpha val="20000"/>
            </a:schemeClr>
          </a:solidFill>
          <a:ln w="19050">
            <a:solidFill>
              <a:schemeClr val="bg1"/>
            </a:solidFill>
          </a:ln>
        </p:spPr>
        <p:txBody>
          <a:bodyPr vert="horz" lIns="0" tIns="252000" rIns="0" bIns="0" rtlCol="0">
            <a:noAutofit/>
          </a:bodyPr>
          <a:lstStyle>
            <a:lvl1pPr algn="ctr">
              <a:defRPr lang="fr-FR" sz="1200" dirty="0">
                <a:solidFill>
                  <a:schemeClr val="accent1"/>
                </a:solidFill>
              </a:defRPr>
            </a:lvl1pPr>
          </a:lstStyle>
          <a:p>
            <a:pPr lvl="0" algn="ctr"/>
            <a:r>
              <a:rPr lang="fr-FR"/>
              <a:t>Catégorie</a:t>
            </a:r>
          </a:p>
        </p:txBody>
      </p:sp>
      <p:sp>
        <p:nvSpPr>
          <p:cNvPr id="10" name="Espace réservé du texte 56">
            <a:extLst>
              <a:ext uri="{FF2B5EF4-FFF2-40B4-BE49-F238E27FC236}">
                <a16:creationId xmlns:a16="http://schemas.microsoft.com/office/drawing/2014/main" id="{A63E87D9-6F59-D385-70CC-EFC42DEB7C85}"/>
              </a:ext>
            </a:extLst>
          </p:cNvPr>
          <p:cNvSpPr>
            <a:spLocks noGrp="1"/>
          </p:cNvSpPr>
          <p:nvPr>
            <p:ph type="body" sz="quarter" idx="30" hasCustomPrompt="1"/>
          </p:nvPr>
        </p:nvSpPr>
        <p:spPr>
          <a:xfrm>
            <a:off x="742614" y="1952836"/>
            <a:ext cx="2052970"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lgn="ctr">
              <a:lnSpc>
                <a:spcPct val="100000"/>
              </a:lnSpc>
              <a:spcAft>
                <a:spcPts val="0"/>
              </a:spcAft>
              <a:defRPr lang="fr-FR" sz="1100" smtClean="0">
                <a:solidFill>
                  <a:schemeClr val="tx1"/>
                </a:solidFill>
              </a:defRPr>
            </a:lvl1pPr>
            <a:lvl2pPr algn="ctr">
              <a:defRPr lang="fr-FR" sz="1100" smtClean="0"/>
            </a:lvl2pPr>
            <a:lvl3pPr>
              <a:defRPr lang="fr-FR" sz="1100" smtClean="0"/>
            </a:lvl3pPr>
            <a:lvl4pPr>
              <a:defRPr lang="fr-FR" sz="1100" smtClean="0"/>
            </a:lvl4pPr>
            <a:lvl5pPr>
              <a:defRPr lang="fr-FR" sz="1100"/>
            </a:lvl5pPr>
          </a:lstStyle>
          <a:p>
            <a:pPr lvl="0"/>
            <a:r>
              <a:rPr lang="fr-FR"/>
              <a:t>Item</a:t>
            </a:r>
          </a:p>
          <a:p>
            <a:pPr lvl="1"/>
            <a:r>
              <a:rPr lang="fr-FR"/>
              <a:t>Prix</a:t>
            </a:r>
          </a:p>
        </p:txBody>
      </p:sp>
      <p:sp>
        <p:nvSpPr>
          <p:cNvPr id="13" name="Espace réservé du texte 56">
            <a:extLst>
              <a:ext uri="{FF2B5EF4-FFF2-40B4-BE49-F238E27FC236}">
                <a16:creationId xmlns:a16="http://schemas.microsoft.com/office/drawing/2014/main" id="{EEE9BCA5-80A7-FCB3-C8C6-A3C00767A67C}"/>
              </a:ext>
            </a:extLst>
          </p:cNvPr>
          <p:cNvSpPr>
            <a:spLocks noGrp="1"/>
          </p:cNvSpPr>
          <p:nvPr>
            <p:ph type="body" sz="quarter" idx="31" hasCustomPrompt="1"/>
          </p:nvPr>
        </p:nvSpPr>
        <p:spPr>
          <a:xfrm>
            <a:off x="742614" y="2592261"/>
            <a:ext cx="2052970"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lgn="ctr">
              <a:lnSpc>
                <a:spcPct val="100000"/>
              </a:lnSpc>
              <a:spcAft>
                <a:spcPts val="0"/>
              </a:spcAft>
              <a:defRPr lang="fr-FR" sz="1100" smtClean="0">
                <a:solidFill>
                  <a:schemeClr val="tx1"/>
                </a:solidFill>
              </a:defRPr>
            </a:lvl1pPr>
            <a:lvl2pPr algn="ctr">
              <a:defRPr lang="fr-FR" sz="1100" smtClean="0"/>
            </a:lvl2pPr>
            <a:lvl3pPr>
              <a:defRPr lang="fr-FR" sz="1100" smtClean="0"/>
            </a:lvl3pPr>
            <a:lvl4pPr>
              <a:defRPr lang="fr-FR" sz="1100" smtClean="0"/>
            </a:lvl4pPr>
            <a:lvl5pPr>
              <a:defRPr lang="fr-FR" sz="1100"/>
            </a:lvl5pPr>
          </a:lstStyle>
          <a:p>
            <a:pPr lvl="0"/>
            <a:r>
              <a:rPr lang="fr-FR"/>
              <a:t>Item</a:t>
            </a:r>
          </a:p>
          <a:p>
            <a:pPr lvl="1"/>
            <a:r>
              <a:rPr lang="fr-FR"/>
              <a:t>Prix</a:t>
            </a:r>
          </a:p>
        </p:txBody>
      </p:sp>
      <p:sp>
        <p:nvSpPr>
          <p:cNvPr id="14" name="Espace réservé du texte 56">
            <a:extLst>
              <a:ext uri="{FF2B5EF4-FFF2-40B4-BE49-F238E27FC236}">
                <a16:creationId xmlns:a16="http://schemas.microsoft.com/office/drawing/2014/main" id="{BB4BE35B-AF47-9069-78FA-C8E53C4035E2}"/>
              </a:ext>
            </a:extLst>
          </p:cNvPr>
          <p:cNvSpPr>
            <a:spLocks noGrp="1"/>
          </p:cNvSpPr>
          <p:nvPr>
            <p:ph type="body" sz="quarter" idx="32" hasCustomPrompt="1"/>
          </p:nvPr>
        </p:nvSpPr>
        <p:spPr>
          <a:xfrm>
            <a:off x="742614" y="3231686"/>
            <a:ext cx="2052970"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lgn="ctr">
              <a:lnSpc>
                <a:spcPct val="100000"/>
              </a:lnSpc>
              <a:spcAft>
                <a:spcPts val="0"/>
              </a:spcAft>
              <a:defRPr lang="fr-FR" sz="1100" smtClean="0">
                <a:solidFill>
                  <a:schemeClr val="tx1"/>
                </a:solidFill>
              </a:defRPr>
            </a:lvl1pPr>
            <a:lvl2pPr algn="ctr">
              <a:defRPr lang="fr-FR" sz="1100" smtClean="0"/>
            </a:lvl2pPr>
            <a:lvl3pPr>
              <a:defRPr lang="fr-FR" sz="1100" smtClean="0"/>
            </a:lvl3pPr>
            <a:lvl4pPr>
              <a:defRPr lang="fr-FR" sz="1100" smtClean="0"/>
            </a:lvl4pPr>
            <a:lvl5pPr>
              <a:defRPr lang="fr-FR" sz="1100"/>
            </a:lvl5pPr>
          </a:lstStyle>
          <a:p>
            <a:pPr lvl="0"/>
            <a:r>
              <a:rPr lang="fr-FR"/>
              <a:t>Item</a:t>
            </a:r>
          </a:p>
          <a:p>
            <a:pPr lvl="1"/>
            <a:r>
              <a:rPr lang="fr-FR"/>
              <a:t>Prix</a:t>
            </a:r>
          </a:p>
        </p:txBody>
      </p:sp>
      <p:sp>
        <p:nvSpPr>
          <p:cNvPr id="15" name="Espace réservé du texte 56">
            <a:extLst>
              <a:ext uri="{FF2B5EF4-FFF2-40B4-BE49-F238E27FC236}">
                <a16:creationId xmlns:a16="http://schemas.microsoft.com/office/drawing/2014/main" id="{72BE946C-F836-3470-0192-817089A6E6D5}"/>
              </a:ext>
            </a:extLst>
          </p:cNvPr>
          <p:cNvSpPr>
            <a:spLocks noGrp="1"/>
          </p:cNvSpPr>
          <p:nvPr>
            <p:ph type="body" sz="quarter" idx="33" hasCustomPrompt="1"/>
          </p:nvPr>
        </p:nvSpPr>
        <p:spPr>
          <a:xfrm>
            <a:off x="742614" y="3871111"/>
            <a:ext cx="2052970"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lgn="ctr">
              <a:lnSpc>
                <a:spcPct val="100000"/>
              </a:lnSpc>
              <a:spcAft>
                <a:spcPts val="0"/>
              </a:spcAft>
              <a:defRPr lang="fr-FR" sz="1100" smtClean="0">
                <a:solidFill>
                  <a:schemeClr val="tx1"/>
                </a:solidFill>
              </a:defRPr>
            </a:lvl1pPr>
            <a:lvl2pPr algn="ctr">
              <a:defRPr lang="fr-FR" sz="1100" smtClean="0"/>
            </a:lvl2pPr>
            <a:lvl3pPr>
              <a:defRPr lang="fr-FR" sz="1100" smtClean="0"/>
            </a:lvl3pPr>
            <a:lvl4pPr>
              <a:defRPr lang="fr-FR" sz="1100" smtClean="0"/>
            </a:lvl4pPr>
            <a:lvl5pPr>
              <a:defRPr lang="fr-FR" sz="1100"/>
            </a:lvl5pPr>
          </a:lstStyle>
          <a:p>
            <a:pPr lvl="0"/>
            <a:r>
              <a:rPr lang="fr-FR"/>
              <a:t>Item</a:t>
            </a:r>
          </a:p>
          <a:p>
            <a:pPr lvl="1"/>
            <a:r>
              <a:rPr lang="fr-FR"/>
              <a:t>Prix</a:t>
            </a:r>
          </a:p>
        </p:txBody>
      </p:sp>
      <p:sp>
        <p:nvSpPr>
          <p:cNvPr id="16" name="Espace réservé du texte 56">
            <a:extLst>
              <a:ext uri="{FF2B5EF4-FFF2-40B4-BE49-F238E27FC236}">
                <a16:creationId xmlns:a16="http://schemas.microsoft.com/office/drawing/2014/main" id="{499FE059-B61F-561B-5F54-0A2A1AF71278}"/>
              </a:ext>
            </a:extLst>
          </p:cNvPr>
          <p:cNvSpPr>
            <a:spLocks noGrp="1"/>
          </p:cNvSpPr>
          <p:nvPr>
            <p:ph type="body" sz="quarter" idx="34" hasCustomPrompt="1"/>
          </p:nvPr>
        </p:nvSpPr>
        <p:spPr>
          <a:xfrm>
            <a:off x="742614" y="4510536"/>
            <a:ext cx="2052970"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lgn="ctr">
              <a:lnSpc>
                <a:spcPct val="100000"/>
              </a:lnSpc>
              <a:spcAft>
                <a:spcPts val="0"/>
              </a:spcAft>
              <a:defRPr lang="fr-FR" sz="1100" smtClean="0">
                <a:solidFill>
                  <a:schemeClr val="tx1"/>
                </a:solidFill>
              </a:defRPr>
            </a:lvl1pPr>
            <a:lvl2pPr algn="ctr">
              <a:defRPr lang="fr-FR" sz="1100" smtClean="0"/>
            </a:lvl2pPr>
            <a:lvl3pPr>
              <a:defRPr lang="fr-FR" sz="1100" smtClean="0"/>
            </a:lvl3pPr>
            <a:lvl4pPr>
              <a:defRPr lang="fr-FR" sz="1100" smtClean="0"/>
            </a:lvl4pPr>
            <a:lvl5pPr>
              <a:defRPr lang="fr-FR" sz="1100"/>
            </a:lvl5pPr>
          </a:lstStyle>
          <a:p>
            <a:pPr lvl="0"/>
            <a:r>
              <a:rPr lang="fr-FR"/>
              <a:t>Item</a:t>
            </a:r>
          </a:p>
          <a:p>
            <a:pPr lvl="1"/>
            <a:r>
              <a:rPr lang="fr-FR"/>
              <a:t>Prix</a:t>
            </a:r>
          </a:p>
        </p:txBody>
      </p:sp>
      <p:sp>
        <p:nvSpPr>
          <p:cNvPr id="18" name="Espace réservé du texte 56">
            <a:extLst>
              <a:ext uri="{FF2B5EF4-FFF2-40B4-BE49-F238E27FC236}">
                <a16:creationId xmlns:a16="http://schemas.microsoft.com/office/drawing/2014/main" id="{36A45C25-8591-05E8-4C02-E909E50EF774}"/>
              </a:ext>
            </a:extLst>
          </p:cNvPr>
          <p:cNvSpPr>
            <a:spLocks noGrp="1"/>
          </p:cNvSpPr>
          <p:nvPr>
            <p:ph type="body" sz="quarter" idx="35" hasCustomPrompt="1"/>
          </p:nvPr>
        </p:nvSpPr>
        <p:spPr>
          <a:xfrm>
            <a:off x="742614" y="5271195"/>
            <a:ext cx="2052970" cy="493712"/>
          </a:xfrm>
          <a:noFill/>
          <a:ln w="127000">
            <a:gradFill flip="none" rotWithShape="1">
              <a:gsLst>
                <a:gs pos="96000">
                  <a:schemeClr val="accent3">
                    <a:alpha val="0"/>
                  </a:schemeClr>
                </a:gs>
                <a:gs pos="100000">
                  <a:schemeClr val="accent3"/>
                </a:gs>
              </a:gsLst>
              <a:lin ang="5400000" scaled="1"/>
              <a:tileRect/>
            </a:gradFill>
          </a:ln>
        </p:spPr>
        <p:txBody>
          <a:bodyPr vert="horz" lIns="0" tIns="0" rIns="0" bIns="72000" rtlCol="0" anchor="b">
            <a:noAutofit/>
          </a:bodyPr>
          <a:lstStyle>
            <a:lvl1pPr algn="ctr">
              <a:lnSpc>
                <a:spcPct val="100000"/>
              </a:lnSpc>
              <a:spcAft>
                <a:spcPts val="0"/>
              </a:spcAft>
              <a:defRPr lang="fr-FR" sz="1600" smtClean="0">
                <a:solidFill>
                  <a:schemeClr val="tx1"/>
                </a:solidFill>
                <a:latin typeface="+mj-lt"/>
              </a:defRPr>
            </a:lvl1pPr>
            <a:lvl2pPr>
              <a:defRPr lang="fr-FR" sz="1100" smtClean="0"/>
            </a:lvl2pPr>
            <a:lvl3pPr>
              <a:defRPr lang="fr-FR" sz="1100" smtClean="0"/>
            </a:lvl3pPr>
            <a:lvl4pPr>
              <a:defRPr lang="fr-FR" sz="1100" smtClean="0"/>
            </a:lvl4pPr>
            <a:lvl5pPr>
              <a:defRPr lang="fr-FR" sz="1100"/>
            </a:lvl5pPr>
          </a:lstStyle>
          <a:p>
            <a:pPr lvl="0"/>
            <a:r>
              <a:rPr lang="fr-FR"/>
              <a:t>TOTAL</a:t>
            </a:r>
          </a:p>
        </p:txBody>
      </p:sp>
      <p:sp>
        <p:nvSpPr>
          <p:cNvPr id="24" name="Espace réservé du texte 56">
            <a:extLst>
              <a:ext uri="{FF2B5EF4-FFF2-40B4-BE49-F238E27FC236}">
                <a16:creationId xmlns:a16="http://schemas.microsoft.com/office/drawing/2014/main" id="{5302E32D-EC42-0DC9-CA76-CCE30A6C07AF}"/>
              </a:ext>
            </a:extLst>
          </p:cNvPr>
          <p:cNvSpPr>
            <a:spLocks noGrp="1"/>
          </p:cNvSpPr>
          <p:nvPr>
            <p:ph type="body" sz="quarter" idx="36" hasCustomPrompt="1"/>
          </p:nvPr>
        </p:nvSpPr>
        <p:spPr>
          <a:xfrm>
            <a:off x="2902830" y="1952836"/>
            <a:ext cx="2052970"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lgn="ctr">
              <a:lnSpc>
                <a:spcPct val="100000"/>
              </a:lnSpc>
              <a:spcAft>
                <a:spcPts val="0"/>
              </a:spcAft>
              <a:defRPr lang="fr-FR" sz="1100" smtClean="0">
                <a:solidFill>
                  <a:schemeClr val="tx1"/>
                </a:solidFill>
              </a:defRPr>
            </a:lvl1pPr>
            <a:lvl2pPr algn="ctr">
              <a:defRPr lang="fr-FR" sz="1100" smtClean="0"/>
            </a:lvl2pPr>
            <a:lvl3pPr>
              <a:defRPr lang="fr-FR" sz="1100" smtClean="0"/>
            </a:lvl3pPr>
            <a:lvl4pPr>
              <a:defRPr lang="fr-FR" sz="1100" smtClean="0"/>
            </a:lvl4pPr>
            <a:lvl5pPr>
              <a:defRPr lang="fr-FR" sz="1100"/>
            </a:lvl5pPr>
          </a:lstStyle>
          <a:p>
            <a:pPr lvl="0"/>
            <a:r>
              <a:rPr lang="fr-FR"/>
              <a:t>Item</a:t>
            </a:r>
          </a:p>
          <a:p>
            <a:pPr lvl="1"/>
            <a:r>
              <a:rPr lang="fr-FR"/>
              <a:t>Prix</a:t>
            </a:r>
          </a:p>
        </p:txBody>
      </p:sp>
      <p:sp>
        <p:nvSpPr>
          <p:cNvPr id="25" name="Espace réservé du texte 56">
            <a:extLst>
              <a:ext uri="{FF2B5EF4-FFF2-40B4-BE49-F238E27FC236}">
                <a16:creationId xmlns:a16="http://schemas.microsoft.com/office/drawing/2014/main" id="{4732EE62-7FB7-78CE-4BBB-EB979128470F}"/>
              </a:ext>
            </a:extLst>
          </p:cNvPr>
          <p:cNvSpPr>
            <a:spLocks noGrp="1"/>
          </p:cNvSpPr>
          <p:nvPr>
            <p:ph type="body" sz="quarter" idx="37" hasCustomPrompt="1"/>
          </p:nvPr>
        </p:nvSpPr>
        <p:spPr>
          <a:xfrm>
            <a:off x="2902830" y="2592261"/>
            <a:ext cx="2052970"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lgn="ctr">
              <a:lnSpc>
                <a:spcPct val="100000"/>
              </a:lnSpc>
              <a:spcAft>
                <a:spcPts val="0"/>
              </a:spcAft>
              <a:defRPr lang="fr-FR" sz="1100" smtClean="0">
                <a:solidFill>
                  <a:schemeClr val="tx1"/>
                </a:solidFill>
              </a:defRPr>
            </a:lvl1pPr>
            <a:lvl2pPr algn="ctr">
              <a:defRPr lang="fr-FR" sz="1100" smtClean="0"/>
            </a:lvl2pPr>
            <a:lvl3pPr>
              <a:defRPr lang="fr-FR" sz="1100" smtClean="0"/>
            </a:lvl3pPr>
            <a:lvl4pPr>
              <a:defRPr lang="fr-FR" sz="1100" smtClean="0"/>
            </a:lvl4pPr>
            <a:lvl5pPr>
              <a:defRPr lang="fr-FR" sz="1100"/>
            </a:lvl5pPr>
          </a:lstStyle>
          <a:p>
            <a:pPr lvl="0"/>
            <a:r>
              <a:rPr lang="fr-FR"/>
              <a:t>Item</a:t>
            </a:r>
          </a:p>
          <a:p>
            <a:pPr lvl="1"/>
            <a:r>
              <a:rPr lang="fr-FR"/>
              <a:t>Prix</a:t>
            </a:r>
          </a:p>
        </p:txBody>
      </p:sp>
      <p:sp>
        <p:nvSpPr>
          <p:cNvPr id="26" name="Espace réservé du texte 56">
            <a:extLst>
              <a:ext uri="{FF2B5EF4-FFF2-40B4-BE49-F238E27FC236}">
                <a16:creationId xmlns:a16="http://schemas.microsoft.com/office/drawing/2014/main" id="{18CA502F-8A64-D3C5-3782-53609AA2D545}"/>
              </a:ext>
            </a:extLst>
          </p:cNvPr>
          <p:cNvSpPr>
            <a:spLocks noGrp="1"/>
          </p:cNvSpPr>
          <p:nvPr>
            <p:ph type="body" sz="quarter" idx="38" hasCustomPrompt="1"/>
          </p:nvPr>
        </p:nvSpPr>
        <p:spPr>
          <a:xfrm>
            <a:off x="2902830" y="3231686"/>
            <a:ext cx="2052970"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lgn="ctr">
              <a:lnSpc>
                <a:spcPct val="100000"/>
              </a:lnSpc>
              <a:spcAft>
                <a:spcPts val="0"/>
              </a:spcAft>
              <a:defRPr lang="fr-FR" sz="1100" smtClean="0">
                <a:solidFill>
                  <a:schemeClr val="tx1"/>
                </a:solidFill>
              </a:defRPr>
            </a:lvl1pPr>
            <a:lvl2pPr algn="ctr">
              <a:defRPr lang="fr-FR" sz="1100" smtClean="0"/>
            </a:lvl2pPr>
            <a:lvl3pPr>
              <a:defRPr lang="fr-FR" sz="1100" smtClean="0"/>
            </a:lvl3pPr>
            <a:lvl4pPr>
              <a:defRPr lang="fr-FR" sz="1100" smtClean="0"/>
            </a:lvl4pPr>
            <a:lvl5pPr>
              <a:defRPr lang="fr-FR" sz="1100"/>
            </a:lvl5pPr>
          </a:lstStyle>
          <a:p>
            <a:pPr lvl="0"/>
            <a:r>
              <a:rPr lang="fr-FR"/>
              <a:t>Item</a:t>
            </a:r>
          </a:p>
          <a:p>
            <a:pPr lvl="1"/>
            <a:r>
              <a:rPr lang="fr-FR"/>
              <a:t>Prix</a:t>
            </a:r>
          </a:p>
        </p:txBody>
      </p:sp>
      <p:sp>
        <p:nvSpPr>
          <p:cNvPr id="27" name="Espace réservé du texte 56">
            <a:extLst>
              <a:ext uri="{FF2B5EF4-FFF2-40B4-BE49-F238E27FC236}">
                <a16:creationId xmlns:a16="http://schemas.microsoft.com/office/drawing/2014/main" id="{7A9AA78D-564A-A965-D4E7-5D9090A4B213}"/>
              </a:ext>
            </a:extLst>
          </p:cNvPr>
          <p:cNvSpPr>
            <a:spLocks noGrp="1"/>
          </p:cNvSpPr>
          <p:nvPr>
            <p:ph type="body" sz="quarter" idx="39" hasCustomPrompt="1"/>
          </p:nvPr>
        </p:nvSpPr>
        <p:spPr>
          <a:xfrm>
            <a:off x="2902830" y="3871111"/>
            <a:ext cx="2052970"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lgn="ctr">
              <a:lnSpc>
                <a:spcPct val="100000"/>
              </a:lnSpc>
              <a:spcAft>
                <a:spcPts val="0"/>
              </a:spcAft>
              <a:defRPr lang="fr-FR" sz="1100" smtClean="0">
                <a:solidFill>
                  <a:schemeClr val="tx1"/>
                </a:solidFill>
              </a:defRPr>
            </a:lvl1pPr>
            <a:lvl2pPr algn="ctr">
              <a:defRPr lang="fr-FR" sz="1100" smtClean="0"/>
            </a:lvl2pPr>
            <a:lvl3pPr>
              <a:defRPr lang="fr-FR" sz="1100" smtClean="0"/>
            </a:lvl3pPr>
            <a:lvl4pPr>
              <a:defRPr lang="fr-FR" sz="1100" smtClean="0"/>
            </a:lvl4pPr>
            <a:lvl5pPr>
              <a:defRPr lang="fr-FR" sz="1100"/>
            </a:lvl5pPr>
          </a:lstStyle>
          <a:p>
            <a:pPr lvl="0"/>
            <a:r>
              <a:rPr lang="fr-FR"/>
              <a:t>Item</a:t>
            </a:r>
          </a:p>
          <a:p>
            <a:pPr lvl="1"/>
            <a:r>
              <a:rPr lang="fr-FR"/>
              <a:t>Prix</a:t>
            </a:r>
          </a:p>
        </p:txBody>
      </p:sp>
      <p:sp>
        <p:nvSpPr>
          <p:cNvPr id="28" name="Espace réservé du texte 56">
            <a:extLst>
              <a:ext uri="{FF2B5EF4-FFF2-40B4-BE49-F238E27FC236}">
                <a16:creationId xmlns:a16="http://schemas.microsoft.com/office/drawing/2014/main" id="{4B374B97-600B-64D5-5442-B6E7E34CC271}"/>
              </a:ext>
            </a:extLst>
          </p:cNvPr>
          <p:cNvSpPr>
            <a:spLocks noGrp="1"/>
          </p:cNvSpPr>
          <p:nvPr>
            <p:ph type="body" sz="quarter" idx="40" hasCustomPrompt="1"/>
          </p:nvPr>
        </p:nvSpPr>
        <p:spPr>
          <a:xfrm>
            <a:off x="2902830" y="4510536"/>
            <a:ext cx="2052970"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lgn="ctr">
              <a:lnSpc>
                <a:spcPct val="100000"/>
              </a:lnSpc>
              <a:spcAft>
                <a:spcPts val="0"/>
              </a:spcAft>
              <a:defRPr lang="fr-FR" sz="1100" smtClean="0">
                <a:solidFill>
                  <a:schemeClr val="tx1"/>
                </a:solidFill>
              </a:defRPr>
            </a:lvl1pPr>
            <a:lvl2pPr algn="ctr">
              <a:defRPr lang="fr-FR" sz="1100" smtClean="0"/>
            </a:lvl2pPr>
            <a:lvl3pPr>
              <a:defRPr lang="fr-FR" sz="1100" smtClean="0"/>
            </a:lvl3pPr>
            <a:lvl4pPr>
              <a:defRPr lang="fr-FR" sz="1100" smtClean="0"/>
            </a:lvl4pPr>
            <a:lvl5pPr>
              <a:defRPr lang="fr-FR" sz="1100"/>
            </a:lvl5pPr>
          </a:lstStyle>
          <a:p>
            <a:pPr lvl="0"/>
            <a:r>
              <a:rPr lang="fr-FR"/>
              <a:t>Item</a:t>
            </a:r>
          </a:p>
          <a:p>
            <a:pPr lvl="1"/>
            <a:r>
              <a:rPr lang="fr-FR"/>
              <a:t>Prix</a:t>
            </a:r>
          </a:p>
        </p:txBody>
      </p:sp>
      <p:sp>
        <p:nvSpPr>
          <p:cNvPr id="29" name="Espace réservé du texte 56">
            <a:extLst>
              <a:ext uri="{FF2B5EF4-FFF2-40B4-BE49-F238E27FC236}">
                <a16:creationId xmlns:a16="http://schemas.microsoft.com/office/drawing/2014/main" id="{E256D4A9-8825-52CA-CD93-EC52F1241C0C}"/>
              </a:ext>
            </a:extLst>
          </p:cNvPr>
          <p:cNvSpPr>
            <a:spLocks noGrp="1"/>
          </p:cNvSpPr>
          <p:nvPr>
            <p:ph type="body" sz="quarter" idx="41" hasCustomPrompt="1"/>
          </p:nvPr>
        </p:nvSpPr>
        <p:spPr>
          <a:xfrm>
            <a:off x="2902830" y="5271195"/>
            <a:ext cx="2052970" cy="493712"/>
          </a:xfrm>
          <a:noFill/>
          <a:ln w="127000">
            <a:gradFill flip="none" rotWithShape="1">
              <a:gsLst>
                <a:gs pos="96000">
                  <a:schemeClr val="accent3">
                    <a:alpha val="0"/>
                  </a:schemeClr>
                </a:gs>
                <a:gs pos="100000">
                  <a:schemeClr val="accent3"/>
                </a:gs>
              </a:gsLst>
              <a:lin ang="5400000" scaled="1"/>
              <a:tileRect/>
            </a:gradFill>
          </a:ln>
        </p:spPr>
        <p:txBody>
          <a:bodyPr vert="horz" lIns="0" tIns="0" rIns="0" bIns="72000" rtlCol="0" anchor="b">
            <a:noAutofit/>
          </a:bodyPr>
          <a:lstStyle>
            <a:lvl1pPr algn="ctr">
              <a:lnSpc>
                <a:spcPct val="100000"/>
              </a:lnSpc>
              <a:spcAft>
                <a:spcPts val="0"/>
              </a:spcAft>
              <a:defRPr lang="fr-FR" sz="1600" smtClean="0">
                <a:solidFill>
                  <a:schemeClr val="tx1"/>
                </a:solidFill>
                <a:latin typeface="+mj-lt"/>
              </a:defRPr>
            </a:lvl1pPr>
            <a:lvl2pPr>
              <a:defRPr lang="fr-FR" sz="1100" smtClean="0"/>
            </a:lvl2pPr>
            <a:lvl3pPr>
              <a:defRPr lang="fr-FR" sz="1100" smtClean="0"/>
            </a:lvl3pPr>
            <a:lvl4pPr>
              <a:defRPr lang="fr-FR" sz="1100" smtClean="0"/>
            </a:lvl4pPr>
            <a:lvl5pPr>
              <a:defRPr lang="fr-FR" sz="1100"/>
            </a:lvl5pPr>
          </a:lstStyle>
          <a:p>
            <a:pPr lvl="0"/>
            <a:r>
              <a:rPr lang="fr-FR"/>
              <a:t>TOTAL</a:t>
            </a:r>
          </a:p>
        </p:txBody>
      </p:sp>
      <p:sp>
        <p:nvSpPr>
          <p:cNvPr id="30" name="Espace réservé du texte 56">
            <a:extLst>
              <a:ext uri="{FF2B5EF4-FFF2-40B4-BE49-F238E27FC236}">
                <a16:creationId xmlns:a16="http://schemas.microsoft.com/office/drawing/2014/main" id="{A211E3A9-A18D-A571-B04A-AD313291256B}"/>
              </a:ext>
            </a:extLst>
          </p:cNvPr>
          <p:cNvSpPr>
            <a:spLocks noGrp="1"/>
          </p:cNvSpPr>
          <p:nvPr>
            <p:ph type="body" sz="quarter" idx="42" hasCustomPrompt="1"/>
          </p:nvPr>
        </p:nvSpPr>
        <p:spPr>
          <a:xfrm>
            <a:off x="9383477" y="1952836"/>
            <a:ext cx="2052970"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lgn="ctr">
              <a:lnSpc>
                <a:spcPct val="100000"/>
              </a:lnSpc>
              <a:spcAft>
                <a:spcPts val="0"/>
              </a:spcAft>
              <a:defRPr lang="fr-FR" sz="1100" smtClean="0">
                <a:solidFill>
                  <a:schemeClr val="tx1"/>
                </a:solidFill>
              </a:defRPr>
            </a:lvl1pPr>
            <a:lvl2pPr algn="ctr">
              <a:defRPr lang="fr-FR" sz="1100" smtClean="0"/>
            </a:lvl2pPr>
            <a:lvl3pPr>
              <a:defRPr lang="fr-FR" sz="1100" smtClean="0"/>
            </a:lvl3pPr>
            <a:lvl4pPr>
              <a:defRPr lang="fr-FR" sz="1100" smtClean="0"/>
            </a:lvl4pPr>
            <a:lvl5pPr>
              <a:defRPr lang="fr-FR" sz="1100"/>
            </a:lvl5pPr>
          </a:lstStyle>
          <a:p>
            <a:pPr lvl="0"/>
            <a:r>
              <a:rPr lang="fr-FR"/>
              <a:t>Item</a:t>
            </a:r>
          </a:p>
          <a:p>
            <a:pPr lvl="1"/>
            <a:r>
              <a:rPr lang="fr-FR"/>
              <a:t>Prix</a:t>
            </a:r>
          </a:p>
        </p:txBody>
      </p:sp>
      <p:sp>
        <p:nvSpPr>
          <p:cNvPr id="31" name="Espace réservé du texte 56">
            <a:extLst>
              <a:ext uri="{FF2B5EF4-FFF2-40B4-BE49-F238E27FC236}">
                <a16:creationId xmlns:a16="http://schemas.microsoft.com/office/drawing/2014/main" id="{AAD349FF-0E2D-C57B-9208-1011D1B0BEF2}"/>
              </a:ext>
            </a:extLst>
          </p:cNvPr>
          <p:cNvSpPr>
            <a:spLocks noGrp="1"/>
          </p:cNvSpPr>
          <p:nvPr>
            <p:ph type="body" sz="quarter" idx="43" hasCustomPrompt="1"/>
          </p:nvPr>
        </p:nvSpPr>
        <p:spPr>
          <a:xfrm>
            <a:off x="9383477" y="2592261"/>
            <a:ext cx="2052970"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lgn="ctr">
              <a:lnSpc>
                <a:spcPct val="100000"/>
              </a:lnSpc>
              <a:spcAft>
                <a:spcPts val="0"/>
              </a:spcAft>
              <a:defRPr lang="fr-FR" sz="1100" smtClean="0">
                <a:solidFill>
                  <a:schemeClr val="tx1"/>
                </a:solidFill>
              </a:defRPr>
            </a:lvl1pPr>
            <a:lvl2pPr algn="ctr">
              <a:defRPr lang="fr-FR" sz="1100" smtClean="0"/>
            </a:lvl2pPr>
            <a:lvl3pPr>
              <a:defRPr lang="fr-FR" sz="1100" smtClean="0"/>
            </a:lvl3pPr>
            <a:lvl4pPr>
              <a:defRPr lang="fr-FR" sz="1100" smtClean="0"/>
            </a:lvl4pPr>
            <a:lvl5pPr>
              <a:defRPr lang="fr-FR" sz="1100"/>
            </a:lvl5pPr>
          </a:lstStyle>
          <a:p>
            <a:pPr lvl="0"/>
            <a:r>
              <a:rPr lang="fr-FR"/>
              <a:t>Item</a:t>
            </a:r>
          </a:p>
          <a:p>
            <a:pPr lvl="1"/>
            <a:r>
              <a:rPr lang="fr-FR"/>
              <a:t>Prix</a:t>
            </a:r>
          </a:p>
        </p:txBody>
      </p:sp>
      <p:sp>
        <p:nvSpPr>
          <p:cNvPr id="32" name="Espace réservé du texte 56">
            <a:extLst>
              <a:ext uri="{FF2B5EF4-FFF2-40B4-BE49-F238E27FC236}">
                <a16:creationId xmlns:a16="http://schemas.microsoft.com/office/drawing/2014/main" id="{A567F625-9A25-EED5-A715-1E17A5593C42}"/>
              </a:ext>
            </a:extLst>
          </p:cNvPr>
          <p:cNvSpPr>
            <a:spLocks noGrp="1"/>
          </p:cNvSpPr>
          <p:nvPr>
            <p:ph type="body" sz="quarter" idx="44" hasCustomPrompt="1"/>
          </p:nvPr>
        </p:nvSpPr>
        <p:spPr>
          <a:xfrm>
            <a:off x="9383477" y="3231686"/>
            <a:ext cx="2052970"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lgn="ctr">
              <a:lnSpc>
                <a:spcPct val="100000"/>
              </a:lnSpc>
              <a:spcAft>
                <a:spcPts val="0"/>
              </a:spcAft>
              <a:defRPr lang="fr-FR" sz="1100" smtClean="0">
                <a:solidFill>
                  <a:schemeClr val="tx1"/>
                </a:solidFill>
              </a:defRPr>
            </a:lvl1pPr>
            <a:lvl2pPr algn="ctr">
              <a:defRPr lang="fr-FR" sz="1100" smtClean="0"/>
            </a:lvl2pPr>
            <a:lvl3pPr>
              <a:defRPr lang="fr-FR" sz="1100" smtClean="0"/>
            </a:lvl3pPr>
            <a:lvl4pPr>
              <a:defRPr lang="fr-FR" sz="1100" smtClean="0"/>
            </a:lvl4pPr>
            <a:lvl5pPr>
              <a:defRPr lang="fr-FR" sz="1100"/>
            </a:lvl5pPr>
          </a:lstStyle>
          <a:p>
            <a:pPr lvl="0"/>
            <a:r>
              <a:rPr lang="fr-FR"/>
              <a:t>Item</a:t>
            </a:r>
          </a:p>
          <a:p>
            <a:pPr lvl="1"/>
            <a:r>
              <a:rPr lang="fr-FR"/>
              <a:t>Prix</a:t>
            </a:r>
          </a:p>
        </p:txBody>
      </p:sp>
      <p:sp>
        <p:nvSpPr>
          <p:cNvPr id="33" name="Espace réservé du texte 56">
            <a:extLst>
              <a:ext uri="{FF2B5EF4-FFF2-40B4-BE49-F238E27FC236}">
                <a16:creationId xmlns:a16="http://schemas.microsoft.com/office/drawing/2014/main" id="{EF74A4E4-5137-15AE-57E7-996C4135A9B9}"/>
              </a:ext>
            </a:extLst>
          </p:cNvPr>
          <p:cNvSpPr>
            <a:spLocks noGrp="1"/>
          </p:cNvSpPr>
          <p:nvPr>
            <p:ph type="body" sz="quarter" idx="45" hasCustomPrompt="1"/>
          </p:nvPr>
        </p:nvSpPr>
        <p:spPr>
          <a:xfrm>
            <a:off x="9383477" y="3871111"/>
            <a:ext cx="2052970"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lgn="ctr">
              <a:lnSpc>
                <a:spcPct val="100000"/>
              </a:lnSpc>
              <a:spcAft>
                <a:spcPts val="0"/>
              </a:spcAft>
              <a:defRPr lang="fr-FR" sz="1100" smtClean="0">
                <a:solidFill>
                  <a:schemeClr val="tx1"/>
                </a:solidFill>
              </a:defRPr>
            </a:lvl1pPr>
            <a:lvl2pPr algn="ctr">
              <a:defRPr lang="fr-FR" sz="1100" smtClean="0"/>
            </a:lvl2pPr>
            <a:lvl3pPr>
              <a:defRPr lang="fr-FR" sz="1100" smtClean="0"/>
            </a:lvl3pPr>
            <a:lvl4pPr>
              <a:defRPr lang="fr-FR" sz="1100" smtClean="0"/>
            </a:lvl4pPr>
            <a:lvl5pPr>
              <a:defRPr lang="fr-FR" sz="1100"/>
            </a:lvl5pPr>
          </a:lstStyle>
          <a:p>
            <a:pPr lvl="0"/>
            <a:r>
              <a:rPr lang="fr-FR"/>
              <a:t>Item</a:t>
            </a:r>
          </a:p>
          <a:p>
            <a:pPr lvl="1"/>
            <a:r>
              <a:rPr lang="fr-FR"/>
              <a:t>Prix</a:t>
            </a:r>
          </a:p>
        </p:txBody>
      </p:sp>
      <p:sp>
        <p:nvSpPr>
          <p:cNvPr id="34" name="Espace réservé du texte 56">
            <a:extLst>
              <a:ext uri="{FF2B5EF4-FFF2-40B4-BE49-F238E27FC236}">
                <a16:creationId xmlns:a16="http://schemas.microsoft.com/office/drawing/2014/main" id="{B3479A58-4B35-762C-2A38-42AACF8EE77C}"/>
              </a:ext>
            </a:extLst>
          </p:cNvPr>
          <p:cNvSpPr>
            <a:spLocks noGrp="1"/>
          </p:cNvSpPr>
          <p:nvPr>
            <p:ph type="body" sz="quarter" idx="46" hasCustomPrompt="1"/>
          </p:nvPr>
        </p:nvSpPr>
        <p:spPr>
          <a:xfrm>
            <a:off x="9383477" y="4510536"/>
            <a:ext cx="2052970"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lgn="ctr">
              <a:lnSpc>
                <a:spcPct val="100000"/>
              </a:lnSpc>
              <a:spcAft>
                <a:spcPts val="0"/>
              </a:spcAft>
              <a:defRPr lang="fr-FR" sz="1100" smtClean="0">
                <a:solidFill>
                  <a:schemeClr val="tx1"/>
                </a:solidFill>
              </a:defRPr>
            </a:lvl1pPr>
            <a:lvl2pPr algn="ctr">
              <a:defRPr lang="fr-FR" sz="1100" smtClean="0"/>
            </a:lvl2pPr>
            <a:lvl3pPr>
              <a:defRPr lang="fr-FR" sz="1100" smtClean="0"/>
            </a:lvl3pPr>
            <a:lvl4pPr>
              <a:defRPr lang="fr-FR" sz="1100" smtClean="0"/>
            </a:lvl4pPr>
            <a:lvl5pPr>
              <a:defRPr lang="fr-FR" sz="1100"/>
            </a:lvl5pPr>
          </a:lstStyle>
          <a:p>
            <a:pPr lvl="0"/>
            <a:r>
              <a:rPr lang="fr-FR"/>
              <a:t>Item</a:t>
            </a:r>
          </a:p>
          <a:p>
            <a:pPr lvl="1"/>
            <a:r>
              <a:rPr lang="fr-FR"/>
              <a:t>Prix</a:t>
            </a:r>
          </a:p>
        </p:txBody>
      </p:sp>
      <p:sp>
        <p:nvSpPr>
          <p:cNvPr id="35" name="Espace réservé du texte 56">
            <a:extLst>
              <a:ext uri="{FF2B5EF4-FFF2-40B4-BE49-F238E27FC236}">
                <a16:creationId xmlns:a16="http://schemas.microsoft.com/office/drawing/2014/main" id="{D93118E9-F11D-4F93-4242-C2AB3B74153C}"/>
              </a:ext>
            </a:extLst>
          </p:cNvPr>
          <p:cNvSpPr>
            <a:spLocks noGrp="1"/>
          </p:cNvSpPr>
          <p:nvPr>
            <p:ph type="body" sz="quarter" idx="47" hasCustomPrompt="1"/>
          </p:nvPr>
        </p:nvSpPr>
        <p:spPr>
          <a:xfrm>
            <a:off x="9383477" y="5271195"/>
            <a:ext cx="2052970" cy="493712"/>
          </a:xfrm>
          <a:noFill/>
          <a:ln w="127000">
            <a:gradFill flip="none" rotWithShape="1">
              <a:gsLst>
                <a:gs pos="96000">
                  <a:schemeClr val="accent3">
                    <a:alpha val="0"/>
                  </a:schemeClr>
                </a:gs>
                <a:gs pos="100000">
                  <a:schemeClr val="accent3"/>
                </a:gs>
              </a:gsLst>
              <a:lin ang="5400000" scaled="1"/>
              <a:tileRect/>
            </a:gradFill>
          </a:ln>
        </p:spPr>
        <p:txBody>
          <a:bodyPr vert="horz" lIns="0" tIns="0" rIns="0" bIns="72000" rtlCol="0" anchor="b">
            <a:noAutofit/>
          </a:bodyPr>
          <a:lstStyle>
            <a:lvl1pPr algn="ctr">
              <a:lnSpc>
                <a:spcPct val="100000"/>
              </a:lnSpc>
              <a:spcAft>
                <a:spcPts val="0"/>
              </a:spcAft>
              <a:defRPr lang="fr-FR" sz="1600" smtClean="0">
                <a:solidFill>
                  <a:schemeClr val="tx1"/>
                </a:solidFill>
                <a:latin typeface="+mj-lt"/>
              </a:defRPr>
            </a:lvl1pPr>
            <a:lvl2pPr>
              <a:defRPr lang="fr-FR" sz="1100" smtClean="0"/>
            </a:lvl2pPr>
            <a:lvl3pPr>
              <a:defRPr lang="fr-FR" sz="1100" smtClean="0"/>
            </a:lvl3pPr>
            <a:lvl4pPr>
              <a:defRPr lang="fr-FR" sz="1100" smtClean="0"/>
            </a:lvl4pPr>
            <a:lvl5pPr>
              <a:defRPr lang="fr-FR" sz="1100"/>
            </a:lvl5pPr>
          </a:lstStyle>
          <a:p>
            <a:pPr lvl="0"/>
            <a:r>
              <a:rPr lang="fr-FR"/>
              <a:t>TOTAL</a:t>
            </a:r>
          </a:p>
        </p:txBody>
      </p:sp>
      <p:sp>
        <p:nvSpPr>
          <p:cNvPr id="36" name="Espace réservé du texte 56">
            <a:extLst>
              <a:ext uri="{FF2B5EF4-FFF2-40B4-BE49-F238E27FC236}">
                <a16:creationId xmlns:a16="http://schemas.microsoft.com/office/drawing/2014/main" id="{4CFF54B4-A756-6604-B474-4A5D9E4D47C4}"/>
              </a:ext>
            </a:extLst>
          </p:cNvPr>
          <p:cNvSpPr>
            <a:spLocks noGrp="1"/>
          </p:cNvSpPr>
          <p:nvPr>
            <p:ph type="body" sz="quarter" idx="48" hasCustomPrompt="1"/>
          </p:nvPr>
        </p:nvSpPr>
        <p:spPr>
          <a:xfrm>
            <a:off x="7223262" y="1952836"/>
            <a:ext cx="2052970"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lgn="ctr">
              <a:lnSpc>
                <a:spcPct val="100000"/>
              </a:lnSpc>
              <a:spcAft>
                <a:spcPts val="0"/>
              </a:spcAft>
              <a:defRPr lang="fr-FR" sz="1100" smtClean="0">
                <a:solidFill>
                  <a:schemeClr val="tx1"/>
                </a:solidFill>
              </a:defRPr>
            </a:lvl1pPr>
            <a:lvl2pPr algn="ctr">
              <a:defRPr lang="fr-FR" sz="1100" smtClean="0"/>
            </a:lvl2pPr>
            <a:lvl3pPr>
              <a:defRPr lang="fr-FR" sz="1100" smtClean="0"/>
            </a:lvl3pPr>
            <a:lvl4pPr>
              <a:defRPr lang="fr-FR" sz="1100" smtClean="0"/>
            </a:lvl4pPr>
            <a:lvl5pPr>
              <a:defRPr lang="fr-FR" sz="1100"/>
            </a:lvl5pPr>
          </a:lstStyle>
          <a:p>
            <a:pPr lvl="0"/>
            <a:r>
              <a:rPr lang="fr-FR"/>
              <a:t>Item</a:t>
            </a:r>
          </a:p>
          <a:p>
            <a:pPr lvl="1"/>
            <a:r>
              <a:rPr lang="fr-FR"/>
              <a:t>Prix</a:t>
            </a:r>
          </a:p>
        </p:txBody>
      </p:sp>
      <p:sp>
        <p:nvSpPr>
          <p:cNvPr id="37" name="Espace réservé du texte 56">
            <a:extLst>
              <a:ext uri="{FF2B5EF4-FFF2-40B4-BE49-F238E27FC236}">
                <a16:creationId xmlns:a16="http://schemas.microsoft.com/office/drawing/2014/main" id="{DEE1F21B-F33E-0500-30B8-F1EE55590956}"/>
              </a:ext>
            </a:extLst>
          </p:cNvPr>
          <p:cNvSpPr>
            <a:spLocks noGrp="1"/>
          </p:cNvSpPr>
          <p:nvPr>
            <p:ph type="body" sz="quarter" idx="49" hasCustomPrompt="1"/>
          </p:nvPr>
        </p:nvSpPr>
        <p:spPr>
          <a:xfrm>
            <a:off x="7223262" y="2592261"/>
            <a:ext cx="2052970"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lgn="ctr">
              <a:lnSpc>
                <a:spcPct val="100000"/>
              </a:lnSpc>
              <a:spcAft>
                <a:spcPts val="0"/>
              </a:spcAft>
              <a:defRPr lang="fr-FR" sz="1100" smtClean="0">
                <a:solidFill>
                  <a:schemeClr val="tx1"/>
                </a:solidFill>
              </a:defRPr>
            </a:lvl1pPr>
            <a:lvl2pPr algn="ctr">
              <a:defRPr lang="fr-FR" sz="1100" smtClean="0"/>
            </a:lvl2pPr>
            <a:lvl3pPr>
              <a:defRPr lang="fr-FR" sz="1100" smtClean="0"/>
            </a:lvl3pPr>
            <a:lvl4pPr>
              <a:defRPr lang="fr-FR" sz="1100" smtClean="0"/>
            </a:lvl4pPr>
            <a:lvl5pPr>
              <a:defRPr lang="fr-FR" sz="1100"/>
            </a:lvl5pPr>
          </a:lstStyle>
          <a:p>
            <a:pPr lvl="0"/>
            <a:r>
              <a:rPr lang="fr-FR"/>
              <a:t>Item</a:t>
            </a:r>
          </a:p>
          <a:p>
            <a:pPr lvl="1"/>
            <a:r>
              <a:rPr lang="fr-FR"/>
              <a:t>Prix</a:t>
            </a:r>
          </a:p>
        </p:txBody>
      </p:sp>
      <p:sp>
        <p:nvSpPr>
          <p:cNvPr id="39" name="Espace réservé du texte 56">
            <a:extLst>
              <a:ext uri="{FF2B5EF4-FFF2-40B4-BE49-F238E27FC236}">
                <a16:creationId xmlns:a16="http://schemas.microsoft.com/office/drawing/2014/main" id="{4E50BAAC-E35E-DF9E-BB13-FEF50FC5D2E0}"/>
              </a:ext>
            </a:extLst>
          </p:cNvPr>
          <p:cNvSpPr>
            <a:spLocks noGrp="1"/>
          </p:cNvSpPr>
          <p:nvPr>
            <p:ph type="body" sz="quarter" idx="50" hasCustomPrompt="1"/>
          </p:nvPr>
        </p:nvSpPr>
        <p:spPr>
          <a:xfrm>
            <a:off x="7223262" y="3231686"/>
            <a:ext cx="2052970"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lgn="ctr">
              <a:lnSpc>
                <a:spcPct val="100000"/>
              </a:lnSpc>
              <a:spcAft>
                <a:spcPts val="0"/>
              </a:spcAft>
              <a:defRPr lang="fr-FR" sz="1100" smtClean="0">
                <a:solidFill>
                  <a:schemeClr val="tx1"/>
                </a:solidFill>
              </a:defRPr>
            </a:lvl1pPr>
            <a:lvl2pPr algn="ctr">
              <a:defRPr lang="fr-FR" sz="1100" smtClean="0"/>
            </a:lvl2pPr>
            <a:lvl3pPr>
              <a:defRPr lang="fr-FR" sz="1100" smtClean="0"/>
            </a:lvl3pPr>
            <a:lvl4pPr>
              <a:defRPr lang="fr-FR" sz="1100" smtClean="0"/>
            </a:lvl4pPr>
            <a:lvl5pPr>
              <a:defRPr lang="fr-FR" sz="1100"/>
            </a:lvl5pPr>
          </a:lstStyle>
          <a:p>
            <a:pPr lvl="0"/>
            <a:r>
              <a:rPr lang="fr-FR"/>
              <a:t>Item</a:t>
            </a:r>
          </a:p>
          <a:p>
            <a:pPr lvl="1"/>
            <a:r>
              <a:rPr lang="fr-FR"/>
              <a:t>Prix</a:t>
            </a:r>
          </a:p>
        </p:txBody>
      </p:sp>
      <p:sp>
        <p:nvSpPr>
          <p:cNvPr id="41" name="Espace réservé du texte 56">
            <a:extLst>
              <a:ext uri="{FF2B5EF4-FFF2-40B4-BE49-F238E27FC236}">
                <a16:creationId xmlns:a16="http://schemas.microsoft.com/office/drawing/2014/main" id="{B30BD06F-8D1A-3479-82F2-A978E6EE164C}"/>
              </a:ext>
            </a:extLst>
          </p:cNvPr>
          <p:cNvSpPr>
            <a:spLocks noGrp="1"/>
          </p:cNvSpPr>
          <p:nvPr>
            <p:ph type="body" sz="quarter" idx="51" hasCustomPrompt="1"/>
          </p:nvPr>
        </p:nvSpPr>
        <p:spPr>
          <a:xfrm>
            <a:off x="7223262" y="3871111"/>
            <a:ext cx="2052970"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lgn="ctr">
              <a:lnSpc>
                <a:spcPct val="100000"/>
              </a:lnSpc>
              <a:spcAft>
                <a:spcPts val="0"/>
              </a:spcAft>
              <a:defRPr lang="fr-FR" sz="1100" smtClean="0">
                <a:solidFill>
                  <a:schemeClr val="tx1"/>
                </a:solidFill>
              </a:defRPr>
            </a:lvl1pPr>
            <a:lvl2pPr algn="ctr">
              <a:defRPr lang="fr-FR" sz="1100" smtClean="0"/>
            </a:lvl2pPr>
            <a:lvl3pPr>
              <a:defRPr lang="fr-FR" sz="1100" smtClean="0"/>
            </a:lvl3pPr>
            <a:lvl4pPr>
              <a:defRPr lang="fr-FR" sz="1100" smtClean="0"/>
            </a:lvl4pPr>
            <a:lvl5pPr>
              <a:defRPr lang="fr-FR" sz="1100"/>
            </a:lvl5pPr>
          </a:lstStyle>
          <a:p>
            <a:pPr lvl="0"/>
            <a:r>
              <a:rPr lang="fr-FR"/>
              <a:t>Item</a:t>
            </a:r>
          </a:p>
          <a:p>
            <a:pPr lvl="1"/>
            <a:r>
              <a:rPr lang="fr-FR"/>
              <a:t>Prix</a:t>
            </a:r>
          </a:p>
        </p:txBody>
      </p:sp>
      <p:sp>
        <p:nvSpPr>
          <p:cNvPr id="43" name="Espace réservé du texte 56">
            <a:extLst>
              <a:ext uri="{FF2B5EF4-FFF2-40B4-BE49-F238E27FC236}">
                <a16:creationId xmlns:a16="http://schemas.microsoft.com/office/drawing/2014/main" id="{5B125DB1-AE98-6FFE-FF14-F78FC8D8D330}"/>
              </a:ext>
            </a:extLst>
          </p:cNvPr>
          <p:cNvSpPr>
            <a:spLocks noGrp="1"/>
          </p:cNvSpPr>
          <p:nvPr>
            <p:ph type="body" sz="quarter" idx="52" hasCustomPrompt="1"/>
          </p:nvPr>
        </p:nvSpPr>
        <p:spPr>
          <a:xfrm>
            <a:off x="7223262" y="4510536"/>
            <a:ext cx="2052970"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lgn="ctr">
              <a:lnSpc>
                <a:spcPct val="100000"/>
              </a:lnSpc>
              <a:spcAft>
                <a:spcPts val="0"/>
              </a:spcAft>
              <a:defRPr lang="fr-FR" sz="1100" smtClean="0">
                <a:solidFill>
                  <a:schemeClr val="tx1"/>
                </a:solidFill>
              </a:defRPr>
            </a:lvl1pPr>
            <a:lvl2pPr algn="ctr">
              <a:defRPr lang="fr-FR" sz="1100" smtClean="0"/>
            </a:lvl2pPr>
            <a:lvl3pPr>
              <a:defRPr lang="fr-FR" sz="1100" smtClean="0"/>
            </a:lvl3pPr>
            <a:lvl4pPr>
              <a:defRPr lang="fr-FR" sz="1100" smtClean="0"/>
            </a:lvl4pPr>
            <a:lvl5pPr>
              <a:defRPr lang="fr-FR" sz="1100"/>
            </a:lvl5pPr>
          </a:lstStyle>
          <a:p>
            <a:pPr lvl="0"/>
            <a:r>
              <a:rPr lang="fr-FR"/>
              <a:t>Item</a:t>
            </a:r>
          </a:p>
          <a:p>
            <a:pPr lvl="1"/>
            <a:r>
              <a:rPr lang="fr-FR"/>
              <a:t>Prix</a:t>
            </a:r>
          </a:p>
        </p:txBody>
      </p:sp>
      <p:sp>
        <p:nvSpPr>
          <p:cNvPr id="45" name="Espace réservé du texte 56">
            <a:extLst>
              <a:ext uri="{FF2B5EF4-FFF2-40B4-BE49-F238E27FC236}">
                <a16:creationId xmlns:a16="http://schemas.microsoft.com/office/drawing/2014/main" id="{6E0EAABC-8117-17C8-7D2A-402DDD541077}"/>
              </a:ext>
            </a:extLst>
          </p:cNvPr>
          <p:cNvSpPr>
            <a:spLocks noGrp="1"/>
          </p:cNvSpPr>
          <p:nvPr>
            <p:ph type="body" sz="quarter" idx="53" hasCustomPrompt="1"/>
          </p:nvPr>
        </p:nvSpPr>
        <p:spPr>
          <a:xfrm>
            <a:off x="7223262" y="5271195"/>
            <a:ext cx="2052970" cy="493712"/>
          </a:xfrm>
          <a:noFill/>
          <a:ln w="127000">
            <a:gradFill flip="none" rotWithShape="1">
              <a:gsLst>
                <a:gs pos="96000">
                  <a:schemeClr val="accent3">
                    <a:alpha val="0"/>
                  </a:schemeClr>
                </a:gs>
                <a:gs pos="100000">
                  <a:schemeClr val="accent3"/>
                </a:gs>
              </a:gsLst>
              <a:lin ang="5400000" scaled="1"/>
              <a:tileRect/>
            </a:gradFill>
          </a:ln>
        </p:spPr>
        <p:txBody>
          <a:bodyPr vert="horz" lIns="0" tIns="0" rIns="0" bIns="72000" rtlCol="0" anchor="b">
            <a:noAutofit/>
          </a:bodyPr>
          <a:lstStyle>
            <a:lvl1pPr algn="ctr">
              <a:lnSpc>
                <a:spcPct val="100000"/>
              </a:lnSpc>
              <a:spcAft>
                <a:spcPts val="0"/>
              </a:spcAft>
              <a:defRPr lang="fr-FR" sz="1600" smtClean="0">
                <a:solidFill>
                  <a:schemeClr val="tx1"/>
                </a:solidFill>
                <a:latin typeface="+mj-lt"/>
              </a:defRPr>
            </a:lvl1pPr>
            <a:lvl2pPr>
              <a:defRPr lang="fr-FR" sz="1100" smtClean="0"/>
            </a:lvl2pPr>
            <a:lvl3pPr>
              <a:defRPr lang="fr-FR" sz="1100" smtClean="0"/>
            </a:lvl3pPr>
            <a:lvl4pPr>
              <a:defRPr lang="fr-FR" sz="1100" smtClean="0"/>
            </a:lvl4pPr>
            <a:lvl5pPr>
              <a:defRPr lang="fr-FR" sz="1100"/>
            </a:lvl5pPr>
          </a:lstStyle>
          <a:p>
            <a:pPr lvl="0"/>
            <a:r>
              <a:rPr lang="fr-FR"/>
              <a:t>TOTAL</a:t>
            </a:r>
          </a:p>
        </p:txBody>
      </p:sp>
      <p:sp>
        <p:nvSpPr>
          <p:cNvPr id="47" name="Espace réservé du texte 56">
            <a:extLst>
              <a:ext uri="{FF2B5EF4-FFF2-40B4-BE49-F238E27FC236}">
                <a16:creationId xmlns:a16="http://schemas.microsoft.com/office/drawing/2014/main" id="{0A33EC93-F820-E15F-C16A-C9FCCC33EFB1}"/>
              </a:ext>
            </a:extLst>
          </p:cNvPr>
          <p:cNvSpPr>
            <a:spLocks noGrp="1"/>
          </p:cNvSpPr>
          <p:nvPr>
            <p:ph type="body" sz="quarter" idx="54" hasCustomPrompt="1"/>
          </p:nvPr>
        </p:nvSpPr>
        <p:spPr>
          <a:xfrm>
            <a:off x="5063046" y="1952836"/>
            <a:ext cx="2052970"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lgn="ctr">
              <a:lnSpc>
                <a:spcPct val="100000"/>
              </a:lnSpc>
              <a:spcAft>
                <a:spcPts val="0"/>
              </a:spcAft>
              <a:defRPr lang="fr-FR" sz="1100" smtClean="0">
                <a:solidFill>
                  <a:schemeClr val="tx1"/>
                </a:solidFill>
              </a:defRPr>
            </a:lvl1pPr>
            <a:lvl2pPr algn="ctr">
              <a:defRPr lang="fr-FR" sz="1100" smtClean="0"/>
            </a:lvl2pPr>
            <a:lvl3pPr>
              <a:defRPr lang="fr-FR" sz="1100" smtClean="0"/>
            </a:lvl3pPr>
            <a:lvl4pPr>
              <a:defRPr lang="fr-FR" sz="1100" smtClean="0"/>
            </a:lvl4pPr>
            <a:lvl5pPr>
              <a:defRPr lang="fr-FR" sz="1100"/>
            </a:lvl5pPr>
          </a:lstStyle>
          <a:p>
            <a:pPr lvl="0"/>
            <a:r>
              <a:rPr lang="fr-FR"/>
              <a:t>Item</a:t>
            </a:r>
          </a:p>
          <a:p>
            <a:pPr lvl="1"/>
            <a:r>
              <a:rPr lang="fr-FR"/>
              <a:t>Prix</a:t>
            </a:r>
          </a:p>
        </p:txBody>
      </p:sp>
      <p:sp>
        <p:nvSpPr>
          <p:cNvPr id="49" name="Espace réservé du texte 56">
            <a:extLst>
              <a:ext uri="{FF2B5EF4-FFF2-40B4-BE49-F238E27FC236}">
                <a16:creationId xmlns:a16="http://schemas.microsoft.com/office/drawing/2014/main" id="{23FBB652-B7C7-E0C4-11FC-D2810B667184}"/>
              </a:ext>
            </a:extLst>
          </p:cNvPr>
          <p:cNvSpPr>
            <a:spLocks noGrp="1"/>
          </p:cNvSpPr>
          <p:nvPr>
            <p:ph type="body" sz="quarter" idx="55" hasCustomPrompt="1"/>
          </p:nvPr>
        </p:nvSpPr>
        <p:spPr>
          <a:xfrm>
            <a:off x="5063046" y="2592261"/>
            <a:ext cx="2052970"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lgn="ctr">
              <a:lnSpc>
                <a:spcPct val="100000"/>
              </a:lnSpc>
              <a:spcAft>
                <a:spcPts val="0"/>
              </a:spcAft>
              <a:defRPr lang="fr-FR" sz="1100" smtClean="0">
                <a:solidFill>
                  <a:schemeClr val="tx1"/>
                </a:solidFill>
              </a:defRPr>
            </a:lvl1pPr>
            <a:lvl2pPr algn="ctr">
              <a:defRPr lang="fr-FR" sz="1100" smtClean="0"/>
            </a:lvl2pPr>
            <a:lvl3pPr>
              <a:defRPr lang="fr-FR" sz="1100" smtClean="0"/>
            </a:lvl3pPr>
            <a:lvl4pPr>
              <a:defRPr lang="fr-FR" sz="1100" smtClean="0"/>
            </a:lvl4pPr>
            <a:lvl5pPr>
              <a:defRPr lang="fr-FR" sz="1100"/>
            </a:lvl5pPr>
          </a:lstStyle>
          <a:p>
            <a:pPr lvl="0"/>
            <a:r>
              <a:rPr lang="fr-FR"/>
              <a:t>Item</a:t>
            </a:r>
          </a:p>
          <a:p>
            <a:pPr lvl="1"/>
            <a:r>
              <a:rPr lang="fr-FR"/>
              <a:t>Prix</a:t>
            </a:r>
          </a:p>
        </p:txBody>
      </p:sp>
      <p:sp>
        <p:nvSpPr>
          <p:cNvPr id="51" name="Espace réservé du texte 56">
            <a:extLst>
              <a:ext uri="{FF2B5EF4-FFF2-40B4-BE49-F238E27FC236}">
                <a16:creationId xmlns:a16="http://schemas.microsoft.com/office/drawing/2014/main" id="{FDFEEC1B-59E8-7CEB-A639-13E03C1D1F9D}"/>
              </a:ext>
            </a:extLst>
          </p:cNvPr>
          <p:cNvSpPr>
            <a:spLocks noGrp="1"/>
          </p:cNvSpPr>
          <p:nvPr>
            <p:ph type="body" sz="quarter" idx="56" hasCustomPrompt="1"/>
          </p:nvPr>
        </p:nvSpPr>
        <p:spPr>
          <a:xfrm>
            <a:off x="5063046" y="3231686"/>
            <a:ext cx="2052970"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lgn="ctr">
              <a:lnSpc>
                <a:spcPct val="100000"/>
              </a:lnSpc>
              <a:spcAft>
                <a:spcPts val="0"/>
              </a:spcAft>
              <a:defRPr lang="fr-FR" sz="1100" smtClean="0">
                <a:solidFill>
                  <a:schemeClr val="tx1"/>
                </a:solidFill>
              </a:defRPr>
            </a:lvl1pPr>
            <a:lvl2pPr algn="ctr">
              <a:defRPr lang="fr-FR" sz="1100" smtClean="0"/>
            </a:lvl2pPr>
            <a:lvl3pPr>
              <a:defRPr lang="fr-FR" sz="1100" smtClean="0"/>
            </a:lvl3pPr>
            <a:lvl4pPr>
              <a:defRPr lang="fr-FR" sz="1100" smtClean="0"/>
            </a:lvl4pPr>
            <a:lvl5pPr>
              <a:defRPr lang="fr-FR" sz="1100"/>
            </a:lvl5pPr>
          </a:lstStyle>
          <a:p>
            <a:pPr lvl="0"/>
            <a:r>
              <a:rPr lang="fr-FR"/>
              <a:t>Item</a:t>
            </a:r>
          </a:p>
          <a:p>
            <a:pPr lvl="1"/>
            <a:r>
              <a:rPr lang="fr-FR"/>
              <a:t>Prix</a:t>
            </a:r>
          </a:p>
        </p:txBody>
      </p:sp>
      <p:sp>
        <p:nvSpPr>
          <p:cNvPr id="52" name="Espace réservé du texte 56">
            <a:extLst>
              <a:ext uri="{FF2B5EF4-FFF2-40B4-BE49-F238E27FC236}">
                <a16:creationId xmlns:a16="http://schemas.microsoft.com/office/drawing/2014/main" id="{3A131040-33F0-7158-BE1A-9B7479804D44}"/>
              </a:ext>
            </a:extLst>
          </p:cNvPr>
          <p:cNvSpPr>
            <a:spLocks noGrp="1"/>
          </p:cNvSpPr>
          <p:nvPr>
            <p:ph type="body" sz="quarter" idx="57" hasCustomPrompt="1"/>
          </p:nvPr>
        </p:nvSpPr>
        <p:spPr>
          <a:xfrm>
            <a:off x="5063046" y="3871111"/>
            <a:ext cx="2052970"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lgn="ctr">
              <a:lnSpc>
                <a:spcPct val="100000"/>
              </a:lnSpc>
              <a:spcAft>
                <a:spcPts val="0"/>
              </a:spcAft>
              <a:defRPr lang="fr-FR" sz="1100" smtClean="0">
                <a:solidFill>
                  <a:schemeClr val="tx1"/>
                </a:solidFill>
              </a:defRPr>
            </a:lvl1pPr>
            <a:lvl2pPr algn="ctr">
              <a:defRPr lang="fr-FR" sz="1100" smtClean="0"/>
            </a:lvl2pPr>
            <a:lvl3pPr>
              <a:defRPr lang="fr-FR" sz="1100" smtClean="0"/>
            </a:lvl3pPr>
            <a:lvl4pPr>
              <a:defRPr lang="fr-FR" sz="1100" smtClean="0"/>
            </a:lvl4pPr>
            <a:lvl5pPr>
              <a:defRPr lang="fr-FR" sz="1100"/>
            </a:lvl5pPr>
          </a:lstStyle>
          <a:p>
            <a:pPr lvl="0"/>
            <a:r>
              <a:rPr lang="fr-FR"/>
              <a:t>Item</a:t>
            </a:r>
          </a:p>
          <a:p>
            <a:pPr lvl="1"/>
            <a:r>
              <a:rPr lang="fr-FR"/>
              <a:t>Prix</a:t>
            </a:r>
          </a:p>
        </p:txBody>
      </p:sp>
      <p:sp>
        <p:nvSpPr>
          <p:cNvPr id="53" name="Espace réservé du texte 56">
            <a:extLst>
              <a:ext uri="{FF2B5EF4-FFF2-40B4-BE49-F238E27FC236}">
                <a16:creationId xmlns:a16="http://schemas.microsoft.com/office/drawing/2014/main" id="{674287C7-DD70-0644-6B84-F7B07C068C1D}"/>
              </a:ext>
            </a:extLst>
          </p:cNvPr>
          <p:cNvSpPr>
            <a:spLocks noGrp="1"/>
          </p:cNvSpPr>
          <p:nvPr>
            <p:ph type="body" sz="quarter" idx="58" hasCustomPrompt="1"/>
          </p:nvPr>
        </p:nvSpPr>
        <p:spPr>
          <a:xfrm>
            <a:off x="5063046" y="4510536"/>
            <a:ext cx="2052970"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lgn="ctr">
              <a:lnSpc>
                <a:spcPct val="100000"/>
              </a:lnSpc>
              <a:spcAft>
                <a:spcPts val="0"/>
              </a:spcAft>
              <a:defRPr lang="fr-FR" sz="1100" smtClean="0">
                <a:solidFill>
                  <a:schemeClr val="tx1"/>
                </a:solidFill>
              </a:defRPr>
            </a:lvl1pPr>
            <a:lvl2pPr algn="ctr">
              <a:defRPr lang="fr-FR" sz="1100" smtClean="0"/>
            </a:lvl2pPr>
            <a:lvl3pPr>
              <a:defRPr lang="fr-FR" sz="1100" smtClean="0"/>
            </a:lvl3pPr>
            <a:lvl4pPr>
              <a:defRPr lang="fr-FR" sz="1100" smtClean="0"/>
            </a:lvl4pPr>
            <a:lvl5pPr>
              <a:defRPr lang="fr-FR" sz="1100"/>
            </a:lvl5pPr>
          </a:lstStyle>
          <a:p>
            <a:pPr lvl="0"/>
            <a:r>
              <a:rPr lang="fr-FR"/>
              <a:t>Item</a:t>
            </a:r>
          </a:p>
          <a:p>
            <a:pPr lvl="1"/>
            <a:r>
              <a:rPr lang="fr-FR"/>
              <a:t>Prix</a:t>
            </a:r>
          </a:p>
        </p:txBody>
      </p:sp>
      <p:sp>
        <p:nvSpPr>
          <p:cNvPr id="54" name="Espace réservé du texte 56">
            <a:extLst>
              <a:ext uri="{FF2B5EF4-FFF2-40B4-BE49-F238E27FC236}">
                <a16:creationId xmlns:a16="http://schemas.microsoft.com/office/drawing/2014/main" id="{0C4D0770-BCF2-D544-490D-5B6B586F6CD2}"/>
              </a:ext>
            </a:extLst>
          </p:cNvPr>
          <p:cNvSpPr>
            <a:spLocks noGrp="1"/>
          </p:cNvSpPr>
          <p:nvPr>
            <p:ph type="body" sz="quarter" idx="59" hasCustomPrompt="1"/>
          </p:nvPr>
        </p:nvSpPr>
        <p:spPr>
          <a:xfrm>
            <a:off x="5063046" y="5271195"/>
            <a:ext cx="2052970" cy="493712"/>
          </a:xfrm>
          <a:noFill/>
          <a:ln w="127000">
            <a:gradFill flip="none" rotWithShape="1">
              <a:gsLst>
                <a:gs pos="96000">
                  <a:schemeClr val="accent3">
                    <a:alpha val="0"/>
                  </a:schemeClr>
                </a:gs>
                <a:gs pos="100000">
                  <a:schemeClr val="accent3"/>
                </a:gs>
              </a:gsLst>
              <a:lin ang="5400000" scaled="1"/>
              <a:tileRect/>
            </a:gradFill>
          </a:ln>
        </p:spPr>
        <p:txBody>
          <a:bodyPr vert="horz" lIns="0" tIns="0" rIns="0" bIns="72000" rtlCol="0" anchor="b">
            <a:noAutofit/>
          </a:bodyPr>
          <a:lstStyle>
            <a:lvl1pPr algn="ctr">
              <a:lnSpc>
                <a:spcPct val="100000"/>
              </a:lnSpc>
              <a:spcAft>
                <a:spcPts val="0"/>
              </a:spcAft>
              <a:defRPr lang="fr-FR" sz="1600" smtClean="0">
                <a:solidFill>
                  <a:schemeClr val="tx1"/>
                </a:solidFill>
                <a:latin typeface="+mj-lt"/>
              </a:defRPr>
            </a:lvl1pPr>
            <a:lvl2pPr>
              <a:defRPr lang="fr-FR" sz="1100" smtClean="0"/>
            </a:lvl2pPr>
            <a:lvl3pPr>
              <a:defRPr lang="fr-FR" sz="1100" smtClean="0"/>
            </a:lvl3pPr>
            <a:lvl4pPr>
              <a:defRPr lang="fr-FR" sz="1100" smtClean="0"/>
            </a:lvl4pPr>
            <a:lvl5pPr>
              <a:defRPr lang="fr-FR" sz="1100"/>
            </a:lvl5pPr>
          </a:lstStyle>
          <a:p>
            <a:pPr lvl="0"/>
            <a:r>
              <a:rPr lang="fr-FR"/>
              <a:t>TOTAL</a:t>
            </a:r>
          </a:p>
        </p:txBody>
      </p:sp>
    </p:spTree>
    <p:extLst>
      <p:ext uri="{BB962C8B-B14F-4D97-AF65-F5344CB8AC3E}">
        <p14:creationId xmlns:p14="http://schemas.microsoft.com/office/powerpoint/2010/main" val="7390331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LAN MEDIA">
    <p:spTree>
      <p:nvGrpSpPr>
        <p:cNvPr id="1" name=""/>
        <p:cNvGrpSpPr/>
        <p:nvPr/>
      </p:nvGrpSpPr>
      <p:grpSpPr>
        <a:xfrm>
          <a:off x="0" y="0"/>
          <a:ext cx="0" cy="0"/>
          <a:chOff x="0" y="0"/>
          <a:chExt cx="0" cy="0"/>
        </a:xfrm>
      </p:grpSpPr>
      <p:pic>
        <p:nvPicPr>
          <p:cNvPr id="2" name="bg object 16">
            <a:extLst>
              <a:ext uri="{FF2B5EF4-FFF2-40B4-BE49-F238E27FC236}">
                <a16:creationId xmlns:a16="http://schemas.microsoft.com/office/drawing/2014/main" id="{8DBC12C3-63E2-D50F-C2D9-C7EF7F6EB71A}"/>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DE1BFFC7-B631-436B-52EC-683F8896CB37}"/>
              </a:ext>
            </a:extLst>
          </p:cNvPr>
          <p:cNvSpPr>
            <a:spLocks/>
          </p:cNvSpPr>
          <p:nvPr userDrawn="1"/>
        </p:nvSpPr>
        <p:spPr>
          <a:xfrm>
            <a:off x="100848" y="0"/>
            <a:ext cx="1209115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8">
            <a:extLst>
              <a:ext uri="{FF2B5EF4-FFF2-40B4-BE49-F238E27FC236}">
                <a16:creationId xmlns:a16="http://schemas.microsoft.com/office/drawing/2014/main" id="{8F4CE5BC-D636-BF31-C4BC-B5225D0515A3}"/>
              </a:ext>
            </a:extLst>
          </p:cNvPr>
          <p:cNvGrpSpPr/>
          <p:nvPr userDrawn="1"/>
        </p:nvGrpSpPr>
        <p:grpSpPr>
          <a:xfrm>
            <a:off x="11698413" y="6391275"/>
            <a:ext cx="493587" cy="466725"/>
            <a:chOff x="0" y="0"/>
            <a:chExt cx="466725" cy="441325"/>
          </a:xfrm>
        </p:grpSpPr>
        <p:sp>
          <p:nvSpPr>
            <p:cNvPr id="20" name="Rectangle 19">
              <a:extLst>
                <a:ext uri="{FF2B5EF4-FFF2-40B4-BE49-F238E27FC236}">
                  <a16:creationId xmlns:a16="http://schemas.microsoft.com/office/drawing/2014/main" id="{C3252869-4688-95E2-A620-E311F5CBF67B}"/>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a:extLst>
                <a:ext uri="{FF2B5EF4-FFF2-40B4-BE49-F238E27FC236}">
                  <a16:creationId xmlns:a16="http://schemas.microsoft.com/office/drawing/2014/main" id="{816DD8C7-DD5E-FC0C-428A-416C95416324}"/>
                </a:ext>
              </a:extLst>
            </p:cNvPr>
            <p:cNvGrpSpPr/>
            <p:nvPr userDrawn="1"/>
          </p:nvGrpSpPr>
          <p:grpSpPr>
            <a:xfrm>
              <a:off x="95360" y="118201"/>
              <a:ext cx="276004" cy="204924"/>
              <a:chOff x="1904901" y="4722746"/>
              <a:chExt cx="527265" cy="391477"/>
            </a:xfrm>
            <a:solidFill>
              <a:schemeClr val="bg1"/>
            </a:solidFill>
          </p:grpSpPr>
          <p:sp>
            <p:nvSpPr>
              <p:cNvPr id="22" name="Forme libre : forme 21">
                <a:extLst>
                  <a:ext uri="{FF2B5EF4-FFF2-40B4-BE49-F238E27FC236}">
                    <a16:creationId xmlns:a16="http://schemas.microsoft.com/office/drawing/2014/main" id="{255228D7-0665-E411-81FC-FE7E7DE2AF74}"/>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EA1A42B5-D2CD-C6AD-B422-63764F25CB52}"/>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
        <p:nvSpPr>
          <p:cNvPr id="6" name="Titre 1">
            <a:extLst>
              <a:ext uri="{FF2B5EF4-FFF2-40B4-BE49-F238E27FC236}">
                <a16:creationId xmlns:a16="http://schemas.microsoft.com/office/drawing/2014/main" id="{440662F1-F186-4907-BC6F-F1F4D426F1C3}"/>
              </a:ext>
            </a:extLst>
          </p:cNvPr>
          <p:cNvSpPr>
            <a:spLocks noGrp="1"/>
          </p:cNvSpPr>
          <p:nvPr>
            <p:ph type="ctrTitle" hasCustomPrompt="1"/>
          </p:nvPr>
        </p:nvSpPr>
        <p:spPr>
          <a:xfrm>
            <a:off x="766763" y="466725"/>
            <a:ext cx="4602162" cy="279564"/>
          </a:xfrm>
        </p:spPr>
        <p:txBody>
          <a:bodyPr bIns="0" anchor="t"/>
          <a:lstStyle>
            <a:lvl1pPr algn="l">
              <a:defRPr sz="2000">
                <a:solidFill>
                  <a:schemeClr val="tx1"/>
                </a:solidFill>
                <a:latin typeface="+mj-lt"/>
              </a:defRPr>
            </a:lvl1pPr>
          </a:lstStyle>
          <a:p>
            <a:r>
              <a:rPr lang="fr-FR"/>
              <a:t>Plan média</a:t>
            </a:r>
          </a:p>
        </p:txBody>
      </p:sp>
      <p:sp>
        <p:nvSpPr>
          <p:cNvPr id="11" name="Espace réservé du pied de page 4">
            <a:extLst>
              <a:ext uri="{FF2B5EF4-FFF2-40B4-BE49-F238E27FC236}">
                <a16:creationId xmlns:a16="http://schemas.microsoft.com/office/drawing/2014/main" id="{980E4F6D-107F-694A-9C60-76B2EC80AFDD}"/>
              </a:ext>
            </a:extLst>
          </p:cNvPr>
          <p:cNvSpPr>
            <a:spLocks noGrp="1"/>
          </p:cNvSpPr>
          <p:nvPr>
            <p:ph type="ftr" sz="quarter" idx="11"/>
          </p:nvPr>
        </p:nvSpPr>
        <p:spPr>
          <a:xfrm>
            <a:off x="1123630" y="6516279"/>
            <a:ext cx="1609415" cy="138499"/>
          </a:xfrm>
          <a:prstGeom prst="rect">
            <a:avLst/>
          </a:prstGeom>
        </p:spPr>
        <p:txBody>
          <a:bodyPr/>
          <a:lstStyle>
            <a:lvl1pPr algn="l">
              <a:defRPr sz="900">
                <a:solidFill>
                  <a:schemeClr val="tx1"/>
                </a:solidFill>
              </a:defRPr>
            </a:lvl1pPr>
          </a:lstStyle>
          <a:p>
            <a:r>
              <a:rPr lang="fr-FR"/>
              <a:t>Gulfstream agency masque</a:t>
            </a:r>
          </a:p>
        </p:txBody>
      </p:sp>
      <p:sp>
        <p:nvSpPr>
          <p:cNvPr id="12" name="Espace réservé du numéro de diapositive 3">
            <a:extLst>
              <a:ext uri="{FF2B5EF4-FFF2-40B4-BE49-F238E27FC236}">
                <a16:creationId xmlns:a16="http://schemas.microsoft.com/office/drawing/2014/main" id="{160E5721-5D07-65D6-F414-4D7D17ADC43E}"/>
              </a:ext>
            </a:extLst>
          </p:cNvPr>
          <p:cNvSpPr>
            <a:spLocks noGrp="1"/>
          </p:cNvSpPr>
          <p:nvPr>
            <p:ph type="sldNum" sz="quarter" idx="12"/>
          </p:nvPr>
        </p:nvSpPr>
        <p:spPr>
          <a:xfrm>
            <a:off x="766763" y="6516279"/>
            <a:ext cx="208390" cy="138499"/>
          </a:xfrm>
          <a:prstGeom prst="rect">
            <a:avLst/>
          </a:prstGeom>
        </p:spPr>
        <p:txBody>
          <a:bodyPr/>
          <a:lstStyle>
            <a:lvl1pPr algn="l">
              <a:defRPr sz="900">
                <a:solidFill>
                  <a:schemeClr val="tx1"/>
                </a:solidFill>
                <a:latin typeface="Poppins SemiBold" panose="00000700000000000000" pitchFamily="2" charset="0"/>
                <a:cs typeface="Poppins SemiBold" panose="00000700000000000000" pitchFamily="2" charset="0"/>
              </a:defRPr>
            </a:lvl1pPr>
          </a:lstStyle>
          <a:p>
            <a:fld id="{59B38847-19AB-424A-B593-1FDE882674B3}" type="slidenum">
              <a:rPr lang="fr-FR" smtClean="0"/>
              <a:pPr/>
              <a:t>‹N°›</a:t>
            </a:fld>
            <a:endParaRPr lang="fr-FR"/>
          </a:p>
        </p:txBody>
      </p:sp>
      <p:sp>
        <p:nvSpPr>
          <p:cNvPr id="38" name="Espace réservé du texte 26">
            <a:extLst>
              <a:ext uri="{FF2B5EF4-FFF2-40B4-BE49-F238E27FC236}">
                <a16:creationId xmlns:a16="http://schemas.microsoft.com/office/drawing/2014/main" id="{9424618C-4C76-A6CD-6BD9-992830C9BF27}"/>
              </a:ext>
            </a:extLst>
          </p:cNvPr>
          <p:cNvSpPr>
            <a:spLocks noGrp="1"/>
          </p:cNvSpPr>
          <p:nvPr>
            <p:ph type="body" sz="quarter" idx="16" hasCustomPrompt="1"/>
          </p:nvPr>
        </p:nvSpPr>
        <p:spPr>
          <a:xfrm>
            <a:off x="2204353" y="1114326"/>
            <a:ext cx="1287335" cy="4906962"/>
          </a:xfrm>
          <a:solidFill>
            <a:schemeClr val="accent1">
              <a:lumMod val="20000"/>
              <a:lumOff val="80000"/>
              <a:alpha val="20000"/>
            </a:schemeClr>
          </a:solidFill>
          <a:ln w="19050">
            <a:solidFill>
              <a:schemeClr val="bg1"/>
            </a:solidFill>
          </a:ln>
        </p:spPr>
        <p:txBody>
          <a:bodyPr vert="horz" lIns="0" tIns="108000" rIns="0" bIns="0" rtlCol="0">
            <a:noAutofit/>
          </a:bodyPr>
          <a:lstStyle>
            <a:lvl1pPr algn="ctr">
              <a:defRPr lang="fr-FR" sz="1100" dirty="0">
                <a:solidFill>
                  <a:schemeClr val="accent1"/>
                </a:solidFill>
              </a:defRPr>
            </a:lvl1pPr>
          </a:lstStyle>
          <a:p>
            <a:pPr lvl="0" algn="ctr"/>
            <a:r>
              <a:rPr lang="fr-FR"/>
              <a:t>Mois</a:t>
            </a:r>
          </a:p>
        </p:txBody>
      </p:sp>
      <p:sp>
        <p:nvSpPr>
          <p:cNvPr id="40" name="Espace réservé du texte 26">
            <a:extLst>
              <a:ext uri="{FF2B5EF4-FFF2-40B4-BE49-F238E27FC236}">
                <a16:creationId xmlns:a16="http://schemas.microsoft.com/office/drawing/2014/main" id="{E3D6C3F5-B8A2-87A3-D5DB-06B6D57AA08D}"/>
              </a:ext>
            </a:extLst>
          </p:cNvPr>
          <p:cNvSpPr>
            <a:spLocks noGrp="1"/>
          </p:cNvSpPr>
          <p:nvPr>
            <p:ph type="body" sz="quarter" idx="18" hasCustomPrompt="1"/>
          </p:nvPr>
        </p:nvSpPr>
        <p:spPr>
          <a:xfrm>
            <a:off x="3526611" y="1114326"/>
            <a:ext cx="1287335" cy="4906962"/>
          </a:xfrm>
          <a:solidFill>
            <a:schemeClr val="accent1">
              <a:lumMod val="20000"/>
              <a:lumOff val="80000"/>
              <a:alpha val="20000"/>
            </a:schemeClr>
          </a:solidFill>
          <a:ln w="19050">
            <a:solidFill>
              <a:schemeClr val="bg1"/>
            </a:solidFill>
          </a:ln>
        </p:spPr>
        <p:txBody>
          <a:bodyPr vert="horz" lIns="0" tIns="108000" rIns="0" bIns="0" rtlCol="0">
            <a:noAutofit/>
          </a:bodyPr>
          <a:lstStyle>
            <a:lvl1pPr algn="ctr">
              <a:defRPr lang="fr-FR" sz="1100" dirty="0">
                <a:solidFill>
                  <a:schemeClr val="accent1"/>
                </a:solidFill>
              </a:defRPr>
            </a:lvl1pPr>
          </a:lstStyle>
          <a:p>
            <a:pPr lvl="0" algn="ctr"/>
            <a:r>
              <a:rPr lang="fr-FR"/>
              <a:t>Mois</a:t>
            </a:r>
          </a:p>
        </p:txBody>
      </p:sp>
      <p:sp>
        <p:nvSpPr>
          <p:cNvPr id="42" name="Espace réservé du texte 26">
            <a:extLst>
              <a:ext uri="{FF2B5EF4-FFF2-40B4-BE49-F238E27FC236}">
                <a16:creationId xmlns:a16="http://schemas.microsoft.com/office/drawing/2014/main" id="{1877DF13-2B2F-609E-124B-26DAD1523A3D}"/>
              </a:ext>
            </a:extLst>
          </p:cNvPr>
          <p:cNvSpPr>
            <a:spLocks noGrp="1"/>
          </p:cNvSpPr>
          <p:nvPr>
            <p:ph type="body" sz="quarter" idx="20" hasCustomPrompt="1"/>
          </p:nvPr>
        </p:nvSpPr>
        <p:spPr>
          <a:xfrm>
            <a:off x="4848869" y="1114326"/>
            <a:ext cx="1287335" cy="4906962"/>
          </a:xfrm>
          <a:solidFill>
            <a:schemeClr val="accent1">
              <a:lumMod val="20000"/>
              <a:lumOff val="80000"/>
              <a:alpha val="20000"/>
            </a:schemeClr>
          </a:solidFill>
          <a:ln w="19050">
            <a:solidFill>
              <a:schemeClr val="bg1"/>
            </a:solidFill>
          </a:ln>
        </p:spPr>
        <p:txBody>
          <a:bodyPr vert="horz" lIns="0" tIns="108000" rIns="0" bIns="0" rtlCol="0">
            <a:noAutofit/>
          </a:bodyPr>
          <a:lstStyle>
            <a:lvl1pPr algn="ctr">
              <a:defRPr lang="fr-FR" sz="1100" dirty="0">
                <a:solidFill>
                  <a:schemeClr val="accent1"/>
                </a:solidFill>
              </a:defRPr>
            </a:lvl1pPr>
          </a:lstStyle>
          <a:p>
            <a:pPr lvl="0" algn="ctr"/>
            <a:r>
              <a:rPr lang="fr-FR"/>
              <a:t>Mois</a:t>
            </a:r>
          </a:p>
        </p:txBody>
      </p:sp>
      <p:sp>
        <p:nvSpPr>
          <p:cNvPr id="44" name="Espace réservé du texte 26">
            <a:extLst>
              <a:ext uri="{FF2B5EF4-FFF2-40B4-BE49-F238E27FC236}">
                <a16:creationId xmlns:a16="http://schemas.microsoft.com/office/drawing/2014/main" id="{E87177F0-DCEF-1A20-882B-2844F6D6D05E}"/>
              </a:ext>
            </a:extLst>
          </p:cNvPr>
          <p:cNvSpPr>
            <a:spLocks noGrp="1"/>
          </p:cNvSpPr>
          <p:nvPr>
            <p:ph type="body" sz="quarter" idx="22" hasCustomPrompt="1"/>
          </p:nvPr>
        </p:nvSpPr>
        <p:spPr>
          <a:xfrm>
            <a:off x="6171127" y="1114326"/>
            <a:ext cx="1287335" cy="4906962"/>
          </a:xfrm>
          <a:solidFill>
            <a:schemeClr val="accent1">
              <a:lumMod val="20000"/>
              <a:lumOff val="80000"/>
              <a:alpha val="20000"/>
            </a:schemeClr>
          </a:solidFill>
          <a:ln w="19050">
            <a:solidFill>
              <a:schemeClr val="bg1"/>
            </a:solidFill>
          </a:ln>
        </p:spPr>
        <p:txBody>
          <a:bodyPr vert="horz" lIns="0" tIns="108000" rIns="0" bIns="0" rtlCol="0">
            <a:noAutofit/>
          </a:bodyPr>
          <a:lstStyle>
            <a:lvl1pPr algn="ctr">
              <a:defRPr lang="fr-FR" sz="1100" dirty="0">
                <a:solidFill>
                  <a:schemeClr val="accent1"/>
                </a:solidFill>
              </a:defRPr>
            </a:lvl1pPr>
          </a:lstStyle>
          <a:p>
            <a:pPr lvl="0" algn="ctr"/>
            <a:r>
              <a:rPr lang="fr-FR"/>
              <a:t>Mois</a:t>
            </a:r>
          </a:p>
        </p:txBody>
      </p:sp>
      <p:sp>
        <p:nvSpPr>
          <p:cNvPr id="46" name="Espace réservé du texte 26">
            <a:extLst>
              <a:ext uri="{FF2B5EF4-FFF2-40B4-BE49-F238E27FC236}">
                <a16:creationId xmlns:a16="http://schemas.microsoft.com/office/drawing/2014/main" id="{55EA0890-01EF-5A66-900D-B01379224990}"/>
              </a:ext>
            </a:extLst>
          </p:cNvPr>
          <p:cNvSpPr>
            <a:spLocks noGrp="1"/>
          </p:cNvSpPr>
          <p:nvPr>
            <p:ph type="body" sz="quarter" idx="24" hasCustomPrompt="1"/>
          </p:nvPr>
        </p:nvSpPr>
        <p:spPr>
          <a:xfrm>
            <a:off x="7493385" y="1114326"/>
            <a:ext cx="1287335" cy="4906962"/>
          </a:xfrm>
          <a:solidFill>
            <a:schemeClr val="accent1">
              <a:lumMod val="20000"/>
              <a:lumOff val="80000"/>
              <a:alpha val="20000"/>
            </a:schemeClr>
          </a:solidFill>
          <a:ln w="19050">
            <a:solidFill>
              <a:schemeClr val="bg1"/>
            </a:solidFill>
          </a:ln>
        </p:spPr>
        <p:txBody>
          <a:bodyPr vert="horz" lIns="0" tIns="108000" rIns="0" bIns="0" rtlCol="0">
            <a:noAutofit/>
          </a:bodyPr>
          <a:lstStyle>
            <a:lvl1pPr algn="ctr">
              <a:defRPr lang="fr-FR" sz="1100" dirty="0">
                <a:solidFill>
                  <a:schemeClr val="accent1"/>
                </a:solidFill>
              </a:defRPr>
            </a:lvl1pPr>
          </a:lstStyle>
          <a:p>
            <a:pPr lvl="0" algn="ctr"/>
            <a:r>
              <a:rPr lang="fr-FR"/>
              <a:t>Mois</a:t>
            </a:r>
          </a:p>
        </p:txBody>
      </p:sp>
      <p:sp>
        <p:nvSpPr>
          <p:cNvPr id="57" name="Espace réservé du texte 56">
            <a:extLst>
              <a:ext uri="{FF2B5EF4-FFF2-40B4-BE49-F238E27FC236}">
                <a16:creationId xmlns:a16="http://schemas.microsoft.com/office/drawing/2014/main" id="{85397B81-D882-9B71-671F-C058C5478EBB}"/>
              </a:ext>
            </a:extLst>
          </p:cNvPr>
          <p:cNvSpPr>
            <a:spLocks noGrp="1"/>
          </p:cNvSpPr>
          <p:nvPr>
            <p:ph type="body" sz="quarter" idx="29" hasCustomPrompt="1"/>
          </p:nvPr>
        </p:nvSpPr>
        <p:spPr>
          <a:xfrm>
            <a:off x="766763" y="1828168"/>
            <a:ext cx="8013957"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lnSpc>
                <a:spcPct val="100000"/>
              </a:lnSpc>
              <a:spcAft>
                <a:spcPts val="0"/>
              </a:spcAft>
              <a:defRPr lang="fr-FR" sz="1100" smtClean="0">
                <a:solidFill>
                  <a:schemeClr val="tx1"/>
                </a:solidFill>
              </a:defRPr>
            </a:lvl1pPr>
            <a:lvl2pPr>
              <a:defRPr lang="fr-FR" sz="1100" smtClean="0"/>
            </a:lvl2pPr>
            <a:lvl3pPr>
              <a:defRPr lang="fr-FR" sz="1100" smtClean="0"/>
            </a:lvl3pPr>
            <a:lvl4pPr>
              <a:defRPr lang="fr-FR" sz="1100" smtClean="0"/>
            </a:lvl4pPr>
            <a:lvl5pPr>
              <a:defRPr lang="fr-FR" sz="1100"/>
            </a:lvl5pPr>
          </a:lstStyle>
          <a:p>
            <a:pPr lvl="0"/>
            <a:r>
              <a:rPr lang="fr-FR"/>
              <a:t>Item</a:t>
            </a:r>
          </a:p>
        </p:txBody>
      </p:sp>
      <p:sp>
        <p:nvSpPr>
          <p:cNvPr id="58" name="Espace réservé du texte 56">
            <a:extLst>
              <a:ext uri="{FF2B5EF4-FFF2-40B4-BE49-F238E27FC236}">
                <a16:creationId xmlns:a16="http://schemas.microsoft.com/office/drawing/2014/main" id="{CDF8CBF7-6BF1-8380-9E1A-5877B59D94BE}"/>
              </a:ext>
            </a:extLst>
          </p:cNvPr>
          <p:cNvSpPr>
            <a:spLocks noGrp="1"/>
          </p:cNvSpPr>
          <p:nvPr>
            <p:ph type="body" sz="quarter" idx="30" hasCustomPrompt="1"/>
          </p:nvPr>
        </p:nvSpPr>
        <p:spPr>
          <a:xfrm>
            <a:off x="766763" y="2566390"/>
            <a:ext cx="8013957"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lnSpc>
                <a:spcPct val="100000"/>
              </a:lnSpc>
              <a:spcAft>
                <a:spcPts val="0"/>
              </a:spcAft>
              <a:defRPr lang="fr-FR" sz="1100" smtClean="0">
                <a:solidFill>
                  <a:schemeClr val="tx1"/>
                </a:solidFill>
              </a:defRPr>
            </a:lvl1pPr>
            <a:lvl2pPr>
              <a:defRPr lang="fr-FR" sz="1100" smtClean="0"/>
            </a:lvl2pPr>
            <a:lvl3pPr>
              <a:defRPr lang="fr-FR" sz="1100" smtClean="0"/>
            </a:lvl3pPr>
            <a:lvl4pPr>
              <a:defRPr lang="fr-FR" sz="1100" smtClean="0"/>
            </a:lvl4pPr>
            <a:lvl5pPr>
              <a:defRPr lang="fr-FR" sz="1100"/>
            </a:lvl5pPr>
          </a:lstStyle>
          <a:p>
            <a:pPr lvl="0"/>
            <a:r>
              <a:rPr lang="fr-FR"/>
              <a:t>Item</a:t>
            </a:r>
          </a:p>
        </p:txBody>
      </p:sp>
      <p:sp>
        <p:nvSpPr>
          <p:cNvPr id="60" name="Espace réservé du texte 56">
            <a:extLst>
              <a:ext uri="{FF2B5EF4-FFF2-40B4-BE49-F238E27FC236}">
                <a16:creationId xmlns:a16="http://schemas.microsoft.com/office/drawing/2014/main" id="{D0D7DBB6-2E20-AA1D-D17E-47E24044DBBD}"/>
              </a:ext>
            </a:extLst>
          </p:cNvPr>
          <p:cNvSpPr>
            <a:spLocks noGrp="1"/>
          </p:cNvSpPr>
          <p:nvPr>
            <p:ph type="body" sz="quarter" idx="31" hasCustomPrompt="1"/>
          </p:nvPr>
        </p:nvSpPr>
        <p:spPr>
          <a:xfrm>
            <a:off x="766763" y="3304612"/>
            <a:ext cx="8013957"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lnSpc>
                <a:spcPct val="100000"/>
              </a:lnSpc>
              <a:spcAft>
                <a:spcPts val="0"/>
              </a:spcAft>
              <a:defRPr lang="fr-FR" sz="1100" smtClean="0">
                <a:solidFill>
                  <a:schemeClr val="tx1"/>
                </a:solidFill>
              </a:defRPr>
            </a:lvl1pPr>
            <a:lvl2pPr>
              <a:defRPr lang="fr-FR" sz="1100" smtClean="0"/>
            </a:lvl2pPr>
            <a:lvl3pPr>
              <a:defRPr lang="fr-FR" sz="1100" smtClean="0"/>
            </a:lvl3pPr>
            <a:lvl4pPr>
              <a:defRPr lang="fr-FR" sz="1100" smtClean="0"/>
            </a:lvl4pPr>
            <a:lvl5pPr>
              <a:defRPr lang="fr-FR" sz="1100"/>
            </a:lvl5pPr>
          </a:lstStyle>
          <a:p>
            <a:pPr lvl="0"/>
            <a:r>
              <a:rPr lang="fr-FR"/>
              <a:t>Item</a:t>
            </a:r>
          </a:p>
        </p:txBody>
      </p:sp>
      <p:sp>
        <p:nvSpPr>
          <p:cNvPr id="61" name="Espace réservé du texte 56">
            <a:extLst>
              <a:ext uri="{FF2B5EF4-FFF2-40B4-BE49-F238E27FC236}">
                <a16:creationId xmlns:a16="http://schemas.microsoft.com/office/drawing/2014/main" id="{07625416-C5C7-1EFF-85D1-CC2660509F0F}"/>
              </a:ext>
            </a:extLst>
          </p:cNvPr>
          <p:cNvSpPr>
            <a:spLocks noGrp="1"/>
          </p:cNvSpPr>
          <p:nvPr>
            <p:ph type="body" sz="quarter" idx="32" hasCustomPrompt="1"/>
          </p:nvPr>
        </p:nvSpPr>
        <p:spPr>
          <a:xfrm>
            <a:off x="766763" y="4042834"/>
            <a:ext cx="8013957"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lnSpc>
                <a:spcPct val="100000"/>
              </a:lnSpc>
              <a:spcAft>
                <a:spcPts val="0"/>
              </a:spcAft>
              <a:defRPr lang="fr-FR" sz="1100" smtClean="0">
                <a:solidFill>
                  <a:schemeClr val="tx1"/>
                </a:solidFill>
              </a:defRPr>
            </a:lvl1pPr>
            <a:lvl2pPr>
              <a:defRPr lang="fr-FR" sz="1100" smtClean="0"/>
            </a:lvl2pPr>
            <a:lvl3pPr>
              <a:defRPr lang="fr-FR" sz="1100" smtClean="0"/>
            </a:lvl3pPr>
            <a:lvl4pPr>
              <a:defRPr lang="fr-FR" sz="1100" smtClean="0"/>
            </a:lvl4pPr>
            <a:lvl5pPr>
              <a:defRPr lang="fr-FR" sz="1100"/>
            </a:lvl5pPr>
          </a:lstStyle>
          <a:p>
            <a:pPr lvl="0"/>
            <a:r>
              <a:rPr lang="fr-FR"/>
              <a:t>Item</a:t>
            </a:r>
          </a:p>
        </p:txBody>
      </p:sp>
      <p:sp>
        <p:nvSpPr>
          <p:cNvPr id="62" name="Espace réservé du texte 56">
            <a:extLst>
              <a:ext uri="{FF2B5EF4-FFF2-40B4-BE49-F238E27FC236}">
                <a16:creationId xmlns:a16="http://schemas.microsoft.com/office/drawing/2014/main" id="{F823CD34-7702-E0E4-3921-489CAD534F11}"/>
              </a:ext>
            </a:extLst>
          </p:cNvPr>
          <p:cNvSpPr>
            <a:spLocks noGrp="1"/>
          </p:cNvSpPr>
          <p:nvPr>
            <p:ph type="body" sz="quarter" idx="33" hasCustomPrompt="1"/>
          </p:nvPr>
        </p:nvSpPr>
        <p:spPr>
          <a:xfrm>
            <a:off x="766763" y="4781056"/>
            <a:ext cx="8013957"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lnSpc>
                <a:spcPct val="100000"/>
              </a:lnSpc>
              <a:spcAft>
                <a:spcPts val="0"/>
              </a:spcAft>
              <a:defRPr lang="fr-FR" sz="1100" smtClean="0">
                <a:solidFill>
                  <a:schemeClr val="tx1"/>
                </a:solidFill>
              </a:defRPr>
            </a:lvl1pPr>
            <a:lvl2pPr>
              <a:defRPr lang="fr-FR" sz="1100" smtClean="0"/>
            </a:lvl2pPr>
            <a:lvl3pPr>
              <a:defRPr lang="fr-FR" sz="1100" smtClean="0"/>
            </a:lvl3pPr>
            <a:lvl4pPr>
              <a:defRPr lang="fr-FR" sz="1100" smtClean="0"/>
            </a:lvl4pPr>
            <a:lvl5pPr>
              <a:defRPr lang="fr-FR" sz="1100"/>
            </a:lvl5pPr>
          </a:lstStyle>
          <a:p>
            <a:pPr lvl="0"/>
            <a:r>
              <a:rPr lang="fr-FR"/>
              <a:t>Item</a:t>
            </a:r>
          </a:p>
        </p:txBody>
      </p:sp>
      <p:sp>
        <p:nvSpPr>
          <p:cNvPr id="63" name="Espace réservé du texte 56">
            <a:extLst>
              <a:ext uri="{FF2B5EF4-FFF2-40B4-BE49-F238E27FC236}">
                <a16:creationId xmlns:a16="http://schemas.microsoft.com/office/drawing/2014/main" id="{9F39FAE0-651B-F011-EADD-25383BF041DF}"/>
              </a:ext>
            </a:extLst>
          </p:cNvPr>
          <p:cNvSpPr>
            <a:spLocks noGrp="1"/>
          </p:cNvSpPr>
          <p:nvPr>
            <p:ph type="body" sz="quarter" idx="34" hasCustomPrompt="1"/>
          </p:nvPr>
        </p:nvSpPr>
        <p:spPr>
          <a:xfrm>
            <a:off x="766763" y="5519277"/>
            <a:ext cx="8013957"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lnSpc>
                <a:spcPct val="100000"/>
              </a:lnSpc>
              <a:spcAft>
                <a:spcPts val="0"/>
              </a:spcAft>
              <a:defRPr lang="fr-FR" sz="1100" smtClean="0">
                <a:solidFill>
                  <a:schemeClr val="tx1"/>
                </a:solidFill>
              </a:defRPr>
            </a:lvl1pPr>
            <a:lvl2pPr>
              <a:defRPr lang="fr-FR" sz="1100" smtClean="0"/>
            </a:lvl2pPr>
            <a:lvl3pPr>
              <a:defRPr lang="fr-FR" sz="1100" smtClean="0"/>
            </a:lvl3pPr>
            <a:lvl4pPr>
              <a:defRPr lang="fr-FR" sz="1100" smtClean="0"/>
            </a:lvl4pPr>
            <a:lvl5pPr>
              <a:defRPr lang="fr-FR" sz="1100"/>
            </a:lvl5pPr>
          </a:lstStyle>
          <a:p>
            <a:pPr lvl="0"/>
            <a:r>
              <a:rPr lang="fr-FR"/>
              <a:t>Item</a:t>
            </a:r>
          </a:p>
        </p:txBody>
      </p:sp>
      <p:sp>
        <p:nvSpPr>
          <p:cNvPr id="65" name="Espace réservé pour une image  64">
            <a:extLst>
              <a:ext uri="{FF2B5EF4-FFF2-40B4-BE49-F238E27FC236}">
                <a16:creationId xmlns:a16="http://schemas.microsoft.com/office/drawing/2014/main" id="{EDC9ED4F-7549-8F14-CB43-0702A0257414}"/>
              </a:ext>
            </a:extLst>
          </p:cNvPr>
          <p:cNvSpPr>
            <a:spLocks noGrp="1"/>
          </p:cNvSpPr>
          <p:nvPr>
            <p:ph type="pic" sz="quarter" idx="35" hasCustomPrompt="1"/>
          </p:nvPr>
        </p:nvSpPr>
        <p:spPr>
          <a:xfrm>
            <a:off x="2567538" y="1542407"/>
            <a:ext cx="560964" cy="402812"/>
          </a:xfrm>
        </p:spPr>
        <p:txBody>
          <a:bodyPr anchor="ctr"/>
          <a:lstStyle>
            <a:lvl1pPr algn="ctr">
              <a:defRPr sz="1100">
                <a:solidFill>
                  <a:schemeClr val="tx1"/>
                </a:solidFill>
              </a:defRPr>
            </a:lvl1pPr>
          </a:lstStyle>
          <a:p>
            <a:r>
              <a:rPr lang="fr-FR"/>
              <a:t>logo</a:t>
            </a:r>
          </a:p>
        </p:txBody>
      </p:sp>
      <p:sp>
        <p:nvSpPr>
          <p:cNvPr id="67" name="Espace réservé du texte 66">
            <a:extLst>
              <a:ext uri="{FF2B5EF4-FFF2-40B4-BE49-F238E27FC236}">
                <a16:creationId xmlns:a16="http://schemas.microsoft.com/office/drawing/2014/main" id="{4E5E6DFF-F839-EF2C-E163-43BC34CC541C}"/>
              </a:ext>
            </a:extLst>
          </p:cNvPr>
          <p:cNvSpPr>
            <a:spLocks noGrp="1"/>
          </p:cNvSpPr>
          <p:nvPr>
            <p:ph type="body" sz="quarter" idx="36" hasCustomPrompt="1"/>
          </p:nvPr>
        </p:nvSpPr>
        <p:spPr>
          <a:xfrm>
            <a:off x="2387633" y="1986918"/>
            <a:ext cx="920774" cy="217487"/>
          </a:xfrm>
        </p:spPr>
        <p:txBody>
          <a:bodyPr/>
          <a:lstStyle>
            <a:lvl1pPr algn="ctr">
              <a:defRPr sz="1000" b="0" strike="noStrike">
                <a:solidFill>
                  <a:schemeClr val="tx1"/>
                </a:solidFill>
                <a:latin typeface="Poppins Light" panose="00000400000000000000" pitchFamily="2" charset="0"/>
                <a:cs typeface="Poppins Light" panose="00000400000000000000" pitchFamily="2" charset="0"/>
              </a:defRPr>
            </a:lvl1pPr>
          </a:lstStyle>
          <a:p>
            <a:pPr lvl="0"/>
            <a:r>
              <a:rPr lang="fr-FR"/>
              <a:t>Texte</a:t>
            </a:r>
          </a:p>
        </p:txBody>
      </p:sp>
      <p:sp>
        <p:nvSpPr>
          <p:cNvPr id="77" name="Espace réservé du texte 66">
            <a:extLst>
              <a:ext uri="{FF2B5EF4-FFF2-40B4-BE49-F238E27FC236}">
                <a16:creationId xmlns:a16="http://schemas.microsoft.com/office/drawing/2014/main" id="{8C7C455B-0C59-0349-5CBA-8DE2799AFB71}"/>
              </a:ext>
            </a:extLst>
          </p:cNvPr>
          <p:cNvSpPr>
            <a:spLocks noGrp="1"/>
          </p:cNvSpPr>
          <p:nvPr>
            <p:ph type="body" sz="quarter" idx="46" hasCustomPrompt="1"/>
          </p:nvPr>
        </p:nvSpPr>
        <p:spPr>
          <a:xfrm>
            <a:off x="9107058" y="1299531"/>
            <a:ext cx="1287335" cy="217487"/>
          </a:xfrm>
        </p:spPr>
        <p:txBody>
          <a:bodyPr/>
          <a:lstStyle>
            <a:lvl1pPr algn="l">
              <a:defRPr sz="1600" b="0" strike="noStrike">
                <a:solidFill>
                  <a:schemeClr val="accent1"/>
                </a:solidFill>
                <a:latin typeface="Poppins SemiBold" panose="00000700000000000000" pitchFamily="2" charset="0"/>
                <a:cs typeface="Poppins SemiBold" panose="00000700000000000000" pitchFamily="2" charset="0"/>
              </a:defRPr>
            </a:lvl1pPr>
          </a:lstStyle>
          <a:p>
            <a:pPr lvl="0"/>
            <a:r>
              <a:rPr lang="fr-FR"/>
              <a:t>Objectifs</a:t>
            </a:r>
          </a:p>
        </p:txBody>
      </p:sp>
      <p:sp>
        <p:nvSpPr>
          <p:cNvPr id="3" name="Espace réservé du texte 56">
            <a:extLst>
              <a:ext uri="{FF2B5EF4-FFF2-40B4-BE49-F238E27FC236}">
                <a16:creationId xmlns:a16="http://schemas.microsoft.com/office/drawing/2014/main" id="{9754FF93-2F12-75D4-8A55-2046548ACEF2}"/>
              </a:ext>
            </a:extLst>
          </p:cNvPr>
          <p:cNvSpPr>
            <a:spLocks noGrp="1"/>
          </p:cNvSpPr>
          <p:nvPr>
            <p:ph type="body" sz="quarter" idx="47" hasCustomPrompt="1"/>
          </p:nvPr>
        </p:nvSpPr>
        <p:spPr>
          <a:xfrm>
            <a:off x="9107059" y="1828168"/>
            <a:ext cx="2318180"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lnSpc>
                <a:spcPct val="100000"/>
              </a:lnSpc>
              <a:spcAft>
                <a:spcPts val="0"/>
              </a:spcAft>
              <a:defRPr lang="fr-FR" sz="1000" smtClean="0">
                <a:solidFill>
                  <a:schemeClr val="tx1"/>
                </a:solidFill>
                <a:latin typeface="+mn-lt"/>
              </a:defRPr>
            </a:lvl1pPr>
            <a:lvl2pPr>
              <a:defRPr lang="fr-FR" sz="1100" smtClean="0"/>
            </a:lvl2pPr>
            <a:lvl3pPr>
              <a:defRPr lang="fr-FR" sz="1100" smtClean="0"/>
            </a:lvl3pPr>
            <a:lvl4pPr>
              <a:defRPr lang="fr-FR" sz="1100" smtClean="0"/>
            </a:lvl4pPr>
            <a:lvl5pPr>
              <a:defRPr lang="fr-FR" sz="1100"/>
            </a:lvl5pPr>
          </a:lstStyle>
          <a:p>
            <a:pPr lvl="0"/>
            <a:r>
              <a:rPr lang="fr-FR"/>
              <a:t>Chiffres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Chiffres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Chiffres</a:t>
            </a:r>
          </a:p>
        </p:txBody>
      </p:sp>
      <p:sp>
        <p:nvSpPr>
          <p:cNvPr id="4" name="Espace réservé du texte 56">
            <a:extLst>
              <a:ext uri="{FF2B5EF4-FFF2-40B4-BE49-F238E27FC236}">
                <a16:creationId xmlns:a16="http://schemas.microsoft.com/office/drawing/2014/main" id="{600E9802-2808-966D-90AD-D8FF000EFF28}"/>
              </a:ext>
            </a:extLst>
          </p:cNvPr>
          <p:cNvSpPr>
            <a:spLocks noGrp="1"/>
          </p:cNvSpPr>
          <p:nvPr>
            <p:ph type="body" sz="quarter" idx="48" hasCustomPrompt="1"/>
          </p:nvPr>
        </p:nvSpPr>
        <p:spPr>
          <a:xfrm>
            <a:off x="9107059" y="2566390"/>
            <a:ext cx="2318180"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lnSpc>
                <a:spcPct val="100000"/>
              </a:lnSpc>
              <a:spcAft>
                <a:spcPts val="0"/>
              </a:spcAft>
              <a:defRPr lang="fr-FR" sz="1000" smtClean="0">
                <a:solidFill>
                  <a:schemeClr val="tx1"/>
                </a:solidFill>
                <a:latin typeface="+mn-lt"/>
              </a:defRPr>
            </a:lvl1pPr>
            <a:lvl2pPr>
              <a:defRPr lang="fr-FR" sz="1100" smtClean="0"/>
            </a:lvl2pPr>
            <a:lvl3pPr>
              <a:defRPr lang="fr-FR" sz="1100" smtClean="0"/>
            </a:lvl3pPr>
            <a:lvl4pPr>
              <a:defRPr lang="fr-FR" sz="1100" smtClean="0"/>
            </a:lvl4pPr>
            <a:lvl5pPr>
              <a:defRPr lang="fr-FR" sz="1100"/>
            </a:lvl5pPr>
          </a:lstStyle>
          <a:p>
            <a:pPr lvl="0"/>
            <a:r>
              <a:rPr lang="fr-FR"/>
              <a:t>Chiffres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Chiffres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Chiffres</a:t>
            </a:r>
          </a:p>
        </p:txBody>
      </p:sp>
      <p:sp>
        <p:nvSpPr>
          <p:cNvPr id="5" name="Espace réservé du texte 56">
            <a:extLst>
              <a:ext uri="{FF2B5EF4-FFF2-40B4-BE49-F238E27FC236}">
                <a16:creationId xmlns:a16="http://schemas.microsoft.com/office/drawing/2014/main" id="{E323B220-A806-0CD0-355D-DDEFF7CD981D}"/>
              </a:ext>
            </a:extLst>
          </p:cNvPr>
          <p:cNvSpPr>
            <a:spLocks noGrp="1"/>
          </p:cNvSpPr>
          <p:nvPr>
            <p:ph type="body" sz="quarter" idx="49" hasCustomPrompt="1"/>
          </p:nvPr>
        </p:nvSpPr>
        <p:spPr>
          <a:xfrm>
            <a:off x="9107059" y="3304612"/>
            <a:ext cx="2318180"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lnSpc>
                <a:spcPct val="100000"/>
              </a:lnSpc>
              <a:spcAft>
                <a:spcPts val="0"/>
              </a:spcAft>
              <a:defRPr lang="fr-FR" sz="1000" smtClean="0">
                <a:solidFill>
                  <a:schemeClr val="tx1"/>
                </a:solidFill>
                <a:latin typeface="+mn-lt"/>
              </a:defRPr>
            </a:lvl1pPr>
            <a:lvl2pPr>
              <a:defRPr lang="fr-FR" sz="1100" smtClean="0"/>
            </a:lvl2pPr>
            <a:lvl3pPr>
              <a:defRPr lang="fr-FR" sz="1100" smtClean="0"/>
            </a:lvl3pPr>
            <a:lvl4pPr>
              <a:defRPr lang="fr-FR" sz="1100" smtClean="0"/>
            </a:lvl4pPr>
            <a:lvl5pPr>
              <a:defRPr lang="fr-FR" sz="1100"/>
            </a:lvl5pPr>
          </a:lstStyle>
          <a:p>
            <a:pPr lvl="0"/>
            <a:r>
              <a:rPr lang="fr-FR"/>
              <a:t>Chiffres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Chiffres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Chiffres</a:t>
            </a:r>
          </a:p>
        </p:txBody>
      </p:sp>
      <p:sp>
        <p:nvSpPr>
          <p:cNvPr id="7" name="Espace réservé du texte 56">
            <a:extLst>
              <a:ext uri="{FF2B5EF4-FFF2-40B4-BE49-F238E27FC236}">
                <a16:creationId xmlns:a16="http://schemas.microsoft.com/office/drawing/2014/main" id="{ACF454EE-BB1C-BEB0-B339-E2069E2D2411}"/>
              </a:ext>
            </a:extLst>
          </p:cNvPr>
          <p:cNvSpPr>
            <a:spLocks noGrp="1"/>
          </p:cNvSpPr>
          <p:nvPr>
            <p:ph type="body" sz="quarter" idx="50" hasCustomPrompt="1"/>
          </p:nvPr>
        </p:nvSpPr>
        <p:spPr>
          <a:xfrm>
            <a:off x="9107059" y="4042834"/>
            <a:ext cx="2318180"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lnSpc>
                <a:spcPct val="100000"/>
              </a:lnSpc>
              <a:spcAft>
                <a:spcPts val="0"/>
              </a:spcAft>
              <a:defRPr lang="fr-FR" sz="1000" smtClean="0">
                <a:solidFill>
                  <a:schemeClr val="tx1"/>
                </a:solidFill>
                <a:latin typeface="+mn-lt"/>
              </a:defRPr>
            </a:lvl1pPr>
            <a:lvl2pPr>
              <a:defRPr lang="fr-FR" sz="1100" smtClean="0"/>
            </a:lvl2pPr>
            <a:lvl3pPr>
              <a:defRPr lang="fr-FR" sz="1100" smtClean="0"/>
            </a:lvl3pPr>
            <a:lvl4pPr>
              <a:defRPr lang="fr-FR" sz="1100" smtClean="0"/>
            </a:lvl4pPr>
            <a:lvl5pPr>
              <a:defRPr lang="fr-FR" sz="1100"/>
            </a:lvl5pPr>
          </a:lstStyle>
          <a:p>
            <a:pPr lvl="0"/>
            <a:r>
              <a:rPr lang="fr-FR"/>
              <a:t>Chiffres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Chiffres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Chiffres</a:t>
            </a:r>
          </a:p>
        </p:txBody>
      </p:sp>
      <p:sp>
        <p:nvSpPr>
          <p:cNvPr id="8" name="Espace réservé du texte 56">
            <a:extLst>
              <a:ext uri="{FF2B5EF4-FFF2-40B4-BE49-F238E27FC236}">
                <a16:creationId xmlns:a16="http://schemas.microsoft.com/office/drawing/2014/main" id="{E541DD5B-DDA2-CE86-25F5-6EBBFA661E7F}"/>
              </a:ext>
            </a:extLst>
          </p:cNvPr>
          <p:cNvSpPr>
            <a:spLocks noGrp="1"/>
          </p:cNvSpPr>
          <p:nvPr>
            <p:ph type="body" sz="quarter" idx="51" hasCustomPrompt="1"/>
          </p:nvPr>
        </p:nvSpPr>
        <p:spPr>
          <a:xfrm>
            <a:off x="9107059" y="4781056"/>
            <a:ext cx="2318180"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lnSpc>
                <a:spcPct val="100000"/>
              </a:lnSpc>
              <a:spcAft>
                <a:spcPts val="0"/>
              </a:spcAft>
              <a:defRPr lang="fr-FR" sz="1000" smtClean="0">
                <a:solidFill>
                  <a:schemeClr val="tx1"/>
                </a:solidFill>
                <a:latin typeface="+mn-lt"/>
              </a:defRPr>
            </a:lvl1pPr>
            <a:lvl2pPr>
              <a:defRPr lang="fr-FR" sz="1100" smtClean="0"/>
            </a:lvl2pPr>
            <a:lvl3pPr>
              <a:defRPr lang="fr-FR" sz="1100" smtClean="0"/>
            </a:lvl3pPr>
            <a:lvl4pPr>
              <a:defRPr lang="fr-FR" sz="1100" smtClean="0"/>
            </a:lvl4pPr>
            <a:lvl5pPr>
              <a:defRPr lang="fr-FR" sz="1100"/>
            </a:lvl5pPr>
          </a:lstStyle>
          <a:p>
            <a:pPr lvl="0"/>
            <a:r>
              <a:rPr lang="fr-FR"/>
              <a:t>Chiffres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Chiffres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Chiffres</a:t>
            </a:r>
          </a:p>
        </p:txBody>
      </p:sp>
      <p:sp>
        <p:nvSpPr>
          <p:cNvPr id="9" name="Espace réservé du texte 56">
            <a:extLst>
              <a:ext uri="{FF2B5EF4-FFF2-40B4-BE49-F238E27FC236}">
                <a16:creationId xmlns:a16="http://schemas.microsoft.com/office/drawing/2014/main" id="{139884E0-B554-CA10-E29F-62493C68C733}"/>
              </a:ext>
            </a:extLst>
          </p:cNvPr>
          <p:cNvSpPr>
            <a:spLocks noGrp="1"/>
          </p:cNvSpPr>
          <p:nvPr>
            <p:ph type="body" sz="quarter" idx="52" hasCustomPrompt="1"/>
          </p:nvPr>
        </p:nvSpPr>
        <p:spPr>
          <a:xfrm>
            <a:off x="9107059" y="5519277"/>
            <a:ext cx="2318180"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lnSpc>
                <a:spcPct val="100000"/>
              </a:lnSpc>
              <a:spcAft>
                <a:spcPts val="0"/>
              </a:spcAft>
              <a:defRPr lang="fr-FR" sz="1000" smtClean="0">
                <a:solidFill>
                  <a:schemeClr val="tx1"/>
                </a:solidFill>
                <a:latin typeface="+mn-lt"/>
              </a:defRPr>
            </a:lvl1pPr>
            <a:lvl2pPr>
              <a:defRPr lang="fr-FR" sz="1100" smtClean="0"/>
            </a:lvl2pPr>
            <a:lvl3pPr>
              <a:defRPr lang="fr-FR" sz="1100" smtClean="0"/>
            </a:lvl3pPr>
            <a:lvl4pPr>
              <a:defRPr lang="fr-FR" sz="1100" smtClean="0"/>
            </a:lvl4pPr>
            <a:lvl5pPr>
              <a:defRPr lang="fr-FR" sz="1100"/>
            </a:lvl5pPr>
          </a:lstStyle>
          <a:p>
            <a:pPr lvl="0"/>
            <a:r>
              <a:rPr lang="fr-FR"/>
              <a:t>Chiffres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Chiffres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Chiffres</a:t>
            </a:r>
          </a:p>
        </p:txBody>
      </p:sp>
      <p:sp>
        <p:nvSpPr>
          <p:cNvPr id="10" name="Espace réservé du texte 66">
            <a:extLst>
              <a:ext uri="{FF2B5EF4-FFF2-40B4-BE49-F238E27FC236}">
                <a16:creationId xmlns:a16="http://schemas.microsoft.com/office/drawing/2014/main" id="{D3EA8EFA-DC01-C51B-002C-4FC13F40DB08}"/>
              </a:ext>
            </a:extLst>
          </p:cNvPr>
          <p:cNvSpPr>
            <a:spLocks noGrp="1"/>
          </p:cNvSpPr>
          <p:nvPr>
            <p:ph type="body" sz="quarter" idx="53" hasCustomPrompt="1"/>
          </p:nvPr>
        </p:nvSpPr>
        <p:spPr>
          <a:xfrm>
            <a:off x="3735387" y="1791740"/>
            <a:ext cx="1859805" cy="217487"/>
          </a:xfrm>
          <a:prstGeom prst="roundRect">
            <a:avLst>
              <a:gd name="adj" fmla="val 50000"/>
            </a:avLst>
          </a:prstGeom>
          <a:solidFill>
            <a:schemeClr val="accent1"/>
          </a:solidFill>
        </p:spPr>
        <p:txBody>
          <a:bodyPr anchor="ctr"/>
          <a:lstStyle>
            <a:lvl1pPr algn="ctr">
              <a:defRPr sz="1000" b="0" strike="noStrike">
                <a:solidFill>
                  <a:schemeClr val="bg1"/>
                </a:solidFill>
                <a:latin typeface="Poppins Light" panose="00000400000000000000" pitchFamily="2" charset="0"/>
                <a:cs typeface="Poppins Light" panose="00000400000000000000" pitchFamily="2" charset="0"/>
              </a:defRPr>
            </a:lvl1pPr>
          </a:lstStyle>
          <a:p>
            <a:pPr lvl="0"/>
            <a:r>
              <a:rPr lang="fr-FR"/>
              <a:t>Texte</a:t>
            </a:r>
          </a:p>
        </p:txBody>
      </p:sp>
      <p:sp>
        <p:nvSpPr>
          <p:cNvPr id="13" name="Espace réservé du texte 66">
            <a:extLst>
              <a:ext uri="{FF2B5EF4-FFF2-40B4-BE49-F238E27FC236}">
                <a16:creationId xmlns:a16="http://schemas.microsoft.com/office/drawing/2014/main" id="{B38D83E1-1A1D-7933-46E2-40EC09278017}"/>
              </a:ext>
            </a:extLst>
          </p:cNvPr>
          <p:cNvSpPr>
            <a:spLocks noGrp="1"/>
          </p:cNvSpPr>
          <p:nvPr>
            <p:ph type="body" sz="quarter" idx="54" hasCustomPrompt="1"/>
          </p:nvPr>
        </p:nvSpPr>
        <p:spPr>
          <a:xfrm>
            <a:off x="5666907" y="1791740"/>
            <a:ext cx="1859805" cy="217487"/>
          </a:xfrm>
          <a:prstGeom prst="roundRect">
            <a:avLst>
              <a:gd name="adj" fmla="val 50000"/>
            </a:avLst>
          </a:prstGeom>
          <a:solidFill>
            <a:schemeClr val="accent1">
              <a:lumMod val="60000"/>
              <a:lumOff val="40000"/>
            </a:schemeClr>
          </a:solidFill>
        </p:spPr>
        <p:txBody>
          <a:bodyPr anchor="ctr"/>
          <a:lstStyle>
            <a:lvl1pPr algn="ctr">
              <a:defRPr sz="1000" b="0" strike="noStrike">
                <a:solidFill>
                  <a:schemeClr val="bg1"/>
                </a:solidFill>
                <a:latin typeface="Poppins Light" panose="00000400000000000000" pitchFamily="2" charset="0"/>
                <a:cs typeface="Poppins Light" panose="00000400000000000000" pitchFamily="2" charset="0"/>
              </a:defRPr>
            </a:lvl1pPr>
          </a:lstStyle>
          <a:p>
            <a:pPr lvl="0"/>
            <a:r>
              <a:rPr lang="fr-FR"/>
              <a:t>Texte</a:t>
            </a:r>
          </a:p>
        </p:txBody>
      </p:sp>
      <p:sp>
        <p:nvSpPr>
          <p:cNvPr id="15" name="Espace réservé du texte 66">
            <a:extLst>
              <a:ext uri="{FF2B5EF4-FFF2-40B4-BE49-F238E27FC236}">
                <a16:creationId xmlns:a16="http://schemas.microsoft.com/office/drawing/2014/main" id="{6FF18174-29A3-CA0A-E109-DC4B8DE16D46}"/>
              </a:ext>
            </a:extLst>
          </p:cNvPr>
          <p:cNvSpPr>
            <a:spLocks noGrp="1"/>
          </p:cNvSpPr>
          <p:nvPr>
            <p:ph type="body" sz="quarter" idx="55" hasCustomPrompt="1"/>
          </p:nvPr>
        </p:nvSpPr>
        <p:spPr>
          <a:xfrm>
            <a:off x="3735387" y="2604483"/>
            <a:ext cx="1859805" cy="217487"/>
          </a:xfrm>
          <a:prstGeom prst="roundRect">
            <a:avLst>
              <a:gd name="adj" fmla="val 50000"/>
            </a:avLst>
          </a:prstGeom>
          <a:solidFill>
            <a:schemeClr val="accent2"/>
          </a:solidFill>
        </p:spPr>
        <p:txBody>
          <a:bodyPr anchor="ctr"/>
          <a:lstStyle>
            <a:lvl1pPr algn="ctr">
              <a:defRPr sz="1000" b="0" strike="noStrike">
                <a:solidFill>
                  <a:schemeClr val="bg1"/>
                </a:solidFill>
                <a:latin typeface="Poppins Light" panose="00000400000000000000" pitchFamily="2" charset="0"/>
                <a:cs typeface="Poppins Light" panose="00000400000000000000" pitchFamily="2" charset="0"/>
              </a:defRPr>
            </a:lvl1pPr>
          </a:lstStyle>
          <a:p>
            <a:pPr lvl="0"/>
            <a:r>
              <a:rPr lang="fr-FR"/>
              <a:t>Texte</a:t>
            </a:r>
          </a:p>
        </p:txBody>
      </p:sp>
      <p:sp>
        <p:nvSpPr>
          <p:cNvPr id="16" name="Espace réservé du texte 66">
            <a:extLst>
              <a:ext uri="{FF2B5EF4-FFF2-40B4-BE49-F238E27FC236}">
                <a16:creationId xmlns:a16="http://schemas.microsoft.com/office/drawing/2014/main" id="{8E475449-FA79-1BC3-4969-635839CE417F}"/>
              </a:ext>
            </a:extLst>
          </p:cNvPr>
          <p:cNvSpPr>
            <a:spLocks noGrp="1"/>
          </p:cNvSpPr>
          <p:nvPr>
            <p:ph type="body" sz="quarter" idx="56" hasCustomPrompt="1"/>
          </p:nvPr>
        </p:nvSpPr>
        <p:spPr>
          <a:xfrm>
            <a:off x="5666907" y="2604483"/>
            <a:ext cx="1859805" cy="217487"/>
          </a:xfrm>
          <a:prstGeom prst="roundRect">
            <a:avLst>
              <a:gd name="adj" fmla="val 50000"/>
            </a:avLst>
          </a:prstGeom>
          <a:solidFill>
            <a:schemeClr val="accent2">
              <a:lumMod val="60000"/>
              <a:lumOff val="40000"/>
            </a:schemeClr>
          </a:solidFill>
        </p:spPr>
        <p:txBody>
          <a:bodyPr anchor="ctr"/>
          <a:lstStyle>
            <a:lvl1pPr algn="ctr">
              <a:defRPr sz="1000" b="0" strike="noStrike">
                <a:solidFill>
                  <a:schemeClr val="bg1"/>
                </a:solidFill>
                <a:latin typeface="Poppins Light" panose="00000400000000000000" pitchFamily="2" charset="0"/>
                <a:cs typeface="Poppins Light" panose="00000400000000000000" pitchFamily="2" charset="0"/>
              </a:defRPr>
            </a:lvl1pPr>
          </a:lstStyle>
          <a:p>
            <a:pPr lvl="0"/>
            <a:r>
              <a:rPr lang="fr-FR"/>
              <a:t>Texte</a:t>
            </a:r>
          </a:p>
        </p:txBody>
      </p:sp>
      <p:sp>
        <p:nvSpPr>
          <p:cNvPr id="18" name="Espace réservé du texte 66">
            <a:extLst>
              <a:ext uri="{FF2B5EF4-FFF2-40B4-BE49-F238E27FC236}">
                <a16:creationId xmlns:a16="http://schemas.microsoft.com/office/drawing/2014/main" id="{E44314D3-E07F-B084-F799-83660FB09468}"/>
              </a:ext>
            </a:extLst>
          </p:cNvPr>
          <p:cNvSpPr>
            <a:spLocks noGrp="1"/>
          </p:cNvSpPr>
          <p:nvPr>
            <p:ph type="body" sz="quarter" idx="57" hasCustomPrompt="1"/>
          </p:nvPr>
        </p:nvSpPr>
        <p:spPr>
          <a:xfrm>
            <a:off x="3735387" y="3338513"/>
            <a:ext cx="1859805" cy="217487"/>
          </a:xfrm>
          <a:prstGeom prst="roundRect">
            <a:avLst>
              <a:gd name="adj" fmla="val 50000"/>
            </a:avLst>
          </a:prstGeom>
          <a:solidFill>
            <a:schemeClr val="accent3"/>
          </a:solidFill>
        </p:spPr>
        <p:txBody>
          <a:bodyPr anchor="ctr"/>
          <a:lstStyle>
            <a:lvl1pPr algn="ctr">
              <a:defRPr sz="1000" b="0" strike="noStrike">
                <a:solidFill>
                  <a:schemeClr val="bg1"/>
                </a:solidFill>
                <a:latin typeface="Poppins Light" panose="00000400000000000000" pitchFamily="2" charset="0"/>
                <a:cs typeface="Poppins Light" panose="00000400000000000000" pitchFamily="2" charset="0"/>
              </a:defRPr>
            </a:lvl1pPr>
          </a:lstStyle>
          <a:p>
            <a:pPr lvl="0"/>
            <a:r>
              <a:rPr lang="fr-FR"/>
              <a:t>Texte</a:t>
            </a:r>
          </a:p>
        </p:txBody>
      </p:sp>
      <p:sp>
        <p:nvSpPr>
          <p:cNvPr id="24" name="Espace réservé du texte 66">
            <a:extLst>
              <a:ext uri="{FF2B5EF4-FFF2-40B4-BE49-F238E27FC236}">
                <a16:creationId xmlns:a16="http://schemas.microsoft.com/office/drawing/2014/main" id="{D3A93684-C774-0F4B-D586-E6D5848C9C0D}"/>
              </a:ext>
            </a:extLst>
          </p:cNvPr>
          <p:cNvSpPr>
            <a:spLocks noGrp="1"/>
          </p:cNvSpPr>
          <p:nvPr>
            <p:ph type="body" sz="quarter" idx="58" hasCustomPrompt="1"/>
          </p:nvPr>
        </p:nvSpPr>
        <p:spPr>
          <a:xfrm>
            <a:off x="5666907" y="3338513"/>
            <a:ext cx="1859805" cy="217487"/>
          </a:xfrm>
          <a:prstGeom prst="roundRect">
            <a:avLst>
              <a:gd name="adj" fmla="val 50000"/>
            </a:avLst>
          </a:prstGeom>
          <a:solidFill>
            <a:schemeClr val="accent3">
              <a:lumMod val="60000"/>
              <a:lumOff val="40000"/>
            </a:schemeClr>
          </a:solidFill>
        </p:spPr>
        <p:txBody>
          <a:bodyPr anchor="ctr"/>
          <a:lstStyle>
            <a:lvl1pPr algn="ctr">
              <a:defRPr sz="1000" b="0" strike="noStrike">
                <a:solidFill>
                  <a:schemeClr val="bg1"/>
                </a:solidFill>
                <a:latin typeface="Poppins Light" panose="00000400000000000000" pitchFamily="2" charset="0"/>
                <a:cs typeface="Poppins Light" panose="00000400000000000000" pitchFamily="2" charset="0"/>
              </a:defRPr>
            </a:lvl1pPr>
          </a:lstStyle>
          <a:p>
            <a:pPr lvl="0"/>
            <a:r>
              <a:rPr lang="fr-FR"/>
              <a:t>Texte</a:t>
            </a:r>
          </a:p>
        </p:txBody>
      </p:sp>
      <p:sp>
        <p:nvSpPr>
          <p:cNvPr id="25" name="Espace réservé du texte 66">
            <a:extLst>
              <a:ext uri="{FF2B5EF4-FFF2-40B4-BE49-F238E27FC236}">
                <a16:creationId xmlns:a16="http://schemas.microsoft.com/office/drawing/2014/main" id="{C4A738ED-5C83-BA0D-1A0C-1CC449678141}"/>
              </a:ext>
            </a:extLst>
          </p:cNvPr>
          <p:cNvSpPr>
            <a:spLocks noGrp="1"/>
          </p:cNvSpPr>
          <p:nvPr>
            <p:ph type="body" sz="quarter" idx="59" hasCustomPrompt="1"/>
          </p:nvPr>
        </p:nvSpPr>
        <p:spPr>
          <a:xfrm>
            <a:off x="3735387" y="4060279"/>
            <a:ext cx="1859805" cy="217487"/>
          </a:xfrm>
          <a:prstGeom prst="roundRect">
            <a:avLst>
              <a:gd name="adj" fmla="val 50000"/>
            </a:avLst>
          </a:prstGeom>
          <a:solidFill>
            <a:schemeClr val="accent4"/>
          </a:solidFill>
        </p:spPr>
        <p:txBody>
          <a:bodyPr anchor="ctr"/>
          <a:lstStyle>
            <a:lvl1pPr algn="ctr">
              <a:defRPr sz="1000" b="0" strike="noStrike">
                <a:solidFill>
                  <a:schemeClr val="bg1"/>
                </a:solidFill>
                <a:latin typeface="Poppins Light" panose="00000400000000000000" pitchFamily="2" charset="0"/>
                <a:cs typeface="Poppins Light" panose="00000400000000000000" pitchFamily="2" charset="0"/>
              </a:defRPr>
            </a:lvl1pPr>
          </a:lstStyle>
          <a:p>
            <a:pPr lvl="0"/>
            <a:r>
              <a:rPr lang="fr-FR"/>
              <a:t>Texte</a:t>
            </a:r>
          </a:p>
        </p:txBody>
      </p:sp>
      <p:sp>
        <p:nvSpPr>
          <p:cNvPr id="26" name="Espace réservé du texte 66">
            <a:extLst>
              <a:ext uri="{FF2B5EF4-FFF2-40B4-BE49-F238E27FC236}">
                <a16:creationId xmlns:a16="http://schemas.microsoft.com/office/drawing/2014/main" id="{2119387F-3DD0-E02B-2ECB-1A3304838A81}"/>
              </a:ext>
            </a:extLst>
          </p:cNvPr>
          <p:cNvSpPr>
            <a:spLocks noGrp="1"/>
          </p:cNvSpPr>
          <p:nvPr>
            <p:ph type="body" sz="quarter" idx="60" hasCustomPrompt="1"/>
          </p:nvPr>
        </p:nvSpPr>
        <p:spPr>
          <a:xfrm>
            <a:off x="5666907" y="4060279"/>
            <a:ext cx="1859805" cy="217487"/>
          </a:xfrm>
          <a:prstGeom prst="roundRect">
            <a:avLst>
              <a:gd name="adj" fmla="val 50000"/>
            </a:avLst>
          </a:prstGeom>
          <a:solidFill>
            <a:schemeClr val="accent4">
              <a:lumMod val="60000"/>
              <a:lumOff val="40000"/>
            </a:schemeClr>
          </a:solidFill>
        </p:spPr>
        <p:txBody>
          <a:bodyPr anchor="ctr"/>
          <a:lstStyle>
            <a:lvl1pPr algn="ctr">
              <a:defRPr sz="1000" b="0" strike="noStrike">
                <a:solidFill>
                  <a:schemeClr val="bg1"/>
                </a:solidFill>
                <a:latin typeface="Poppins Light" panose="00000400000000000000" pitchFamily="2" charset="0"/>
                <a:cs typeface="Poppins Light" panose="00000400000000000000" pitchFamily="2" charset="0"/>
              </a:defRPr>
            </a:lvl1pPr>
          </a:lstStyle>
          <a:p>
            <a:pPr lvl="0"/>
            <a:r>
              <a:rPr lang="fr-FR"/>
              <a:t>Texte</a:t>
            </a:r>
          </a:p>
        </p:txBody>
      </p:sp>
      <p:sp>
        <p:nvSpPr>
          <p:cNvPr id="27" name="Espace réservé du texte 66">
            <a:extLst>
              <a:ext uri="{FF2B5EF4-FFF2-40B4-BE49-F238E27FC236}">
                <a16:creationId xmlns:a16="http://schemas.microsoft.com/office/drawing/2014/main" id="{593CE46D-DFB1-97BA-1C14-94112D42708C}"/>
              </a:ext>
            </a:extLst>
          </p:cNvPr>
          <p:cNvSpPr>
            <a:spLocks noGrp="1"/>
          </p:cNvSpPr>
          <p:nvPr>
            <p:ph type="body" sz="quarter" idx="61" hasCustomPrompt="1"/>
          </p:nvPr>
        </p:nvSpPr>
        <p:spPr>
          <a:xfrm>
            <a:off x="3735387" y="4839422"/>
            <a:ext cx="1859805" cy="217487"/>
          </a:xfrm>
          <a:prstGeom prst="roundRect">
            <a:avLst>
              <a:gd name="adj" fmla="val 50000"/>
            </a:avLst>
          </a:prstGeom>
          <a:solidFill>
            <a:schemeClr val="accent5"/>
          </a:solidFill>
        </p:spPr>
        <p:txBody>
          <a:bodyPr anchor="ctr"/>
          <a:lstStyle>
            <a:lvl1pPr algn="ctr">
              <a:defRPr sz="1000" b="0" strike="noStrike">
                <a:solidFill>
                  <a:schemeClr val="bg1"/>
                </a:solidFill>
                <a:latin typeface="Poppins Light" panose="00000400000000000000" pitchFamily="2" charset="0"/>
                <a:cs typeface="Poppins Light" panose="00000400000000000000" pitchFamily="2" charset="0"/>
              </a:defRPr>
            </a:lvl1pPr>
          </a:lstStyle>
          <a:p>
            <a:pPr lvl="0"/>
            <a:r>
              <a:rPr lang="fr-FR"/>
              <a:t>Texte</a:t>
            </a:r>
          </a:p>
        </p:txBody>
      </p:sp>
      <p:sp>
        <p:nvSpPr>
          <p:cNvPr id="28" name="Espace réservé du texte 66">
            <a:extLst>
              <a:ext uri="{FF2B5EF4-FFF2-40B4-BE49-F238E27FC236}">
                <a16:creationId xmlns:a16="http://schemas.microsoft.com/office/drawing/2014/main" id="{BCF4962A-A2BC-425E-4865-D0F68F011C50}"/>
              </a:ext>
            </a:extLst>
          </p:cNvPr>
          <p:cNvSpPr>
            <a:spLocks noGrp="1"/>
          </p:cNvSpPr>
          <p:nvPr>
            <p:ph type="body" sz="quarter" idx="62" hasCustomPrompt="1"/>
          </p:nvPr>
        </p:nvSpPr>
        <p:spPr>
          <a:xfrm>
            <a:off x="5666907" y="4839422"/>
            <a:ext cx="1859805" cy="217487"/>
          </a:xfrm>
          <a:prstGeom prst="roundRect">
            <a:avLst>
              <a:gd name="adj" fmla="val 50000"/>
            </a:avLst>
          </a:prstGeom>
          <a:solidFill>
            <a:schemeClr val="accent5">
              <a:lumMod val="60000"/>
              <a:lumOff val="40000"/>
            </a:schemeClr>
          </a:solidFill>
        </p:spPr>
        <p:txBody>
          <a:bodyPr anchor="ctr"/>
          <a:lstStyle>
            <a:lvl1pPr algn="ctr">
              <a:defRPr sz="1000" b="0" strike="noStrike">
                <a:solidFill>
                  <a:schemeClr val="bg1"/>
                </a:solidFill>
                <a:latin typeface="Poppins Light" panose="00000400000000000000" pitchFamily="2" charset="0"/>
                <a:cs typeface="Poppins Light" panose="00000400000000000000" pitchFamily="2" charset="0"/>
              </a:defRPr>
            </a:lvl1pPr>
          </a:lstStyle>
          <a:p>
            <a:pPr lvl="0"/>
            <a:r>
              <a:rPr lang="fr-FR"/>
              <a:t>Texte</a:t>
            </a:r>
          </a:p>
        </p:txBody>
      </p:sp>
      <p:sp>
        <p:nvSpPr>
          <p:cNvPr id="29" name="Espace réservé du texte 66">
            <a:extLst>
              <a:ext uri="{FF2B5EF4-FFF2-40B4-BE49-F238E27FC236}">
                <a16:creationId xmlns:a16="http://schemas.microsoft.com/office/drawing/2014/main" id="{EC06FCF9-8BB2-90D4-CA8A-2AC1DD61DC28}"/>
              </a:ext>
            </a:extLst>
          </p:cNvPr>
          <p:cNvSpPr>
            <a:spLocks noGrp="1"/>
          </p:cNvSpPr>
          <p:nvPr>
            <p:ph type="body" sz="quarter" idx="63" hasCustomPrompt="1"/>
          </p:nvPr>
        </p:nvSpPr>
        <p:spPr>
          <a:xfrm>
            <a:off x="3735387" y="5526187"/>
            <a:ext cx="1859805" cy="217487"/>
          </a:xfrm>
          <a:prstGeom prst="roundRect">
            <a:avLst>
              <a:gd name="adj" fmla="val 50000"/>
            </a:avLst>
          </a:prstGeom>
          <a:solidFill>
            <a:schemeClr val="tx1">
              <a:lumMod val="85000"/>
              <a:lumOff val="15000"/>
            </a:schemeClr>
          </a:solidFill>
        </p:spPr>
        <p:txBody>
          <a:bodyPr anchor="ctr"/>
          <a:lstStyle>
            <a:lvl1pPr algn="ctr">
              <a:defRPr sz="1000" b="0" strike="noStrike">
                <a:solidFill>
                  <a:schemeClr val="bg1"/>
                </a:solidFill>
                <a:latin typeface="Poppins Light" panose="00000400000000000000" pitchFamily="2" charset="0"/>
                <a:cs typeface="Poppins Light" panose="00000400000000000000" pitchFamily="2" charset="0"/>
              </a:defRPr>
            </a:lvl1pPr>
          </a:lstStyle>
          <a:p>
            <a:pPr lvl="0"/>
            <a:r>
              <a:rPr lang="fr-FR"/>
              <a:t>Texte</a:t>
            </a:r>
          </a:p>
        </p:txBody>
      </p:sp>
      <p:sp>
        <p:nvSpPr>
          <p:cNvPr id="30" name="Espace réservé du texte 66">
            <a:extLst>
              <a:ext uri="{FF2B5EF4-FFF2-40B4-BE49-F238E27FC236}">
                <a16:creationId xmlns:a16="http://schemas.microsoft.com/office/drawing/2014/main" id="{E02B8F3B-DA25-7F98-DAB1-685012CB5750}"/>
              </a:ext>
            </a:extLst>
          </p:cNvPr>
          <p:cNvSpPr>
            <a:spLocks noGrp="1"/>
          </p:cNvSpPr>
          <p:nvPr>
            <p:ph type="body" sz="quarter" idx="64" hasCustomPrompt="1"/>
          </p:nvPr>
        </p:nvSpPr>
        <p:spPr>
          <a:xfrm>
            <a:off x="5666907" y="5526187"/>
            <a:ext cx="1859805" cy="217487"/>
          </a:xfrm>
          <a:prstGeom prst="roundRect">
            <a:avLst>
              <a:gd name="adj" fmla="val 50000"/>
            </a:avLst>
          </a:prstGeom>
          <a:solidFill>
            <a:schemeClr val="tx1">
              <a:lumMod val="50000"/>
              <a:lumOff val="50000"/>
            </a:schemeClr>
          </a:solidFill>
        </p:spPr>
        <p:txBody>
          <a:bodyPr anchor="ctr"/>
          <a:lstStyle>
            <a:lvl1pPr algn="ctr">
              <a:defRPr sz="1000" b="0" strike="noStrike">
                <a:solidFill>
                  <a:schemeClr val="bg1"/>
                </a:solidFill>
                <a:latin typeface="Poppins Light" panose="00000400000000000000" pitchFamily="2" charset="0"/>
                <a:cs typeface="Poppins Light" panose="00000400000000000000" pitchFamily="2" charset="0"/>
              </a:defRPr>
            </a:lvl1pPr>
          </a:lstStyle>
          <a:p>
            <a:pPr lvl="0"/>
            <a:r>
              <a:rPr lang="fr-FR"/>
              <a:t>Texte</a:t>
            </a:r>
          </a:p>
        </p:txBody>
      </p:sp>
    </p:spTree>
    <p:extLst>
      <p:ext uri="{BB962C8B-B14F-4D97-AF65-F5344CB8AC3E}">
        <p14:creationId xmlns:p14="http://schemas.microsoft.com/office/powerpoint/2010/main" val="6467448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MELINE SIMPLE">
    <p:spTree>
      <p:nvGrpSpPr>
        <p:cNvPr id="1" name=""/>
        <p:cNvGrpSpPr/>
        <p:nvPr/>
      </p:nvGrpSpPr>
      <p:grpSpPr>
        <a:xfrm>
          <a:off x="0" y="0"/>
          <a:ext cx="0" cy="0"/>
          <a:chOff x="0" y="0"/>
          <a:chExt cx="0" cy="0"/>
        </a:xfrm>
      </p:grpSpPr>
      <p:pic>
        <p:nvPicPr>
          <p:cNvPr id="2" name="bg object 16">
            <a:extLst>
              <a:ext uri="{FF2B5EF4-FFF2-40B4-BE49-F238E27FC236}">
                <a16:creationId xmlns:a16="http://schemas.microsoft.com/office/drawing/2014/main" id="{8DBC12C3-63E2-D50F-C2D9-C7EF7F6EB71A}"/>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DE1BFFC7-B631-436B-52EC-683F8896CB37}"/>
              </a:ext>
            </a:extLst>
          </p:cNvPr>
          <p:cNvSpPr>
            <a:spLocks/>
          </p:cNvSpPr>
          <p:nvPr userDrawn="1"/>
        </p:nvSpPr>
        <p:spPr>
          <a:xfrm>
            <a:off x="100848" y="0"/>
            <a:ext cx="1209115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8">
            <a:extLst>
              <a:ext uri="{FF2B5EF4-FFF2-40B4-BE49-F238E27FC236}">
                <a16:creationId xmlns:a16="http://schemas.microsoft.com/office/drawing/2014/main" id="{8F4CE5BC-D636-BF31-C4BC-B5225D0515A3}"/>
              </a:ext>
            </a:extLst>
          </p:cNvPr>
          <p:cNvGrpSpPr/>
          <p:nvPr userDrawn="1"/>
        </p:nvGrpSpPr>
        <p:grpSpPr>
          <a:xfrm>
            <a:off x="11698413" y="6391275"/>
            <a:ext cx="493587" cy="466725"/>
            <a:chOff x="0" y="0"/>
            <a:chExt cx="466725" cy="441325"/>
          </a:xfrm>
        </p:grpSpPr>
        <p:sp>
          <p:nvSpPr>
            <p:cNvPr id="20" name="Rectangle 19">
              <a:extLst>
                <a:ext uri="{FF2B5EF4-FFF2-40B4-BE49-F238E27FC236}">
                  <a16:creationId xmlns:a16="http://schemas.microsoft.com/office/drawing/2014/main" id="{C3252869-4688-95E2-A620-E311F5CBF67B}"/>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a:extLst>
                <a:ext uri="{FF2B5EF4-FFF2-40B4-BE49-F238E27FC236}">
                  <a16:creationId xmlns:a16="http://schemas.microsoft.com/office/drawing/2014/main" id="{816DD8C7-DD5E-FC0C-428A-416C95416324}"/>
                </a:ext>
              </a:extLst>
            </p:cNvPr>
            <p:cNvGrpSpPr/>
            <p:nvPr userDrawn="1"/>
          </p:nvGrpSpPr>
          <p:grpSpPr>
            <a:xfrm>
              <a:off x="95360" y="118201"/>
              <a:ext cx="276004" cy="204924"/>
              <a:chOff x="1904901" y="4722746"/>
              <a:chExt cx="527265" cy="391477"/>
            </a:xfrm>
            <a:solidFill>
              <a:schemeClr val="bg1"/>
            </a:solidFill>
          </p:grpSpPr>
          <p:sp>
            <p:nvSpPr>
              <p:cNvPr id="22" name="Forme libre : forme 21">
                <a:extLst>
                  <a:ext uri="{FF2B5EF4-FFF2-40B4-BE49-F238E27FC236}">
                    <a16:creationId xmlns:a16="http://schemas.microsoft.com/office/drawing/2014/main" id="{255228D7-0665-E411-81FC-FE7E7DE2AF74}"/>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EA1A42B5-D2CD-C6AD-B422-63764F25CB52}"/>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
        <p:nvSpPr>
          <p:cNvPr id="6" name="Titre 1">
            <a:extLst>
              <a:ext uri="{FF2B5EF4-FFF2-40B4-BE49-F238E27FC236}">
                <a16:creationId xmlns:a16="http://schemas.microsoft.com/office/drawing/2014/main" id="{440662F1-F186-4907-BC6F-F1F4D426F1C3}"/>
              </a:ext>
            </a:extLst>
          </p:cNvPr>
          <p:cNvSpPr>
            <a:spLocks noGrp="1"/>
          </p:cNvSpPr>
          <p:nvPr>
            <p:ph type="ctrTitle" hasCustomPrompt="1"/>
          </p:nvPr>
        </p:nvSpPr>
        <p:spPr>
          <a:xfrm>
            <a:off x="766763" y="466725"/>
            <a:ext cx="4602162" cy="279564"/>
          </a:xfrm>
        </p:spPr>
        <p:txBody>
          <a:bodyPr bIns="0" anchor="t"/>
          <a:lstStyle>
            <a:lvl1pPr algn="l">
              <a:defRPr sz="2000">
                <a:solidFill>
                  <a:schemeClr val="tx1"/>
                </a:solidFill>
                <a:latin typeface="+mj-lt"/>
              </a:defRPr>
            </a:lvl1pPr>
          </a:lstStyle>
          <a:p>
            <a:r>
              <a:rPr lang="fr-FR"/>
              <a:t>Timeline simple</a:t>
            </a:r>
          </a:p>
        </p:txBody>
      </p:sp>
      <p:sp>
        <p:nvSpPr>
          <p:cNvPr id="11" name="Espace réservé du pied de page 4">
            <a:extLst>
              <a:ext uri="{FF2B5EF4-FFF2-40B4-BE49-F238E27FC236}">
                <a16:creationId xmlns:a16="http://schemas.microsoft.com/office/drawing/2014/main" id="{980E4F6D-107F-694A-9C60-76B2EC80AFDD}"/>
              </a:ext>
            </a:extLst>
          </p:cNvPr>
          <p:cNvSpPr>
            <a:spLocks noGrp="1"/>
          </p:cNvSpPr>
          <p:nvPr>
            <p:ph type="ftr" sz="quarter" idx="11"/>
          </p:nvPr>
        </p:nvSpPr>
        <p:spPr>
          <a:xfrm>
            <a:off x="1123630" y="6516279"/>
            <a:ext cx="1609415" cy="138499"/>
          </a:xfrm>
          <a:prstGeom prst="rect">
            <a:avLst/>
          </a:prstGeom>
        </p:spPr>
        <p:txBody>
          <a:bodyPr/>
          <a:lstStyle>
            <a:lvl1pPr algn="l">
              <a:defRPr sz="900">
                <a:solidFill>
                  <a:schemeClr val="tx1"/>
                </a:solidFill>
              </a:defRPr>
            </a:lvl1pPr>
          </a:lstStyle>
          <a:p>
            <a:r>
              <a:rPr lang="fr-FR"/>
              <a:t>Gulfstream agency masque</a:t>
            </a:r>
          </a:p>
        </p:txBody>
      </p:sp>
      <p:sp>
        <p:nvSpPr>
          <p:cNvPr id="12" name="Espace réservé du numéro de diapositive 3">
            <a:extLst>
              <a:ext uri="{FF2B5EF4-FFF2-40B4-BE49-F238E27FC236}">
                <a16:creationId xmlns:a16="http://schemas.microsoft.com/office/drawing/2014/main" id="{160E5721-5D07-65D6-F414-4D7D17ADC43E}"/>
              </a:ext>
            </a:extLst>
          </p:cNvPr>
          <p:cNvSpPr>
            <a:spLocks noGrp="1"/>
          </p:cNvSpPr>
          <p:nvPr>
            <p:ph type="sldNum" sz="quarter" idx="12"/>
          </p:nvPr>
        </p:nvSpPr>
        <p:spPr>
          <a:xfrm>
            <a:off x="766763" y="6516279"/>
            <a:ext cx="208390" cy="138499"/>
          </a:xfrm>
          <a:prstGeom prst="rect">
            <a:avLst/>
          </a:prstGeom>
        </p:spPr>
        <p:txBody>
          <a:bodyPr/>
          <a:lstStyle>
            <a:lvl1pPr algn="l">
              <a:defRPr sz="900">
                <a:solidFill>
                  <a:schemeClr val="tx1"/>
                </a:solidFill>
                <a:latin typeface="Poppins SemiBold" panose="00000700000000000000" pitchFamily="2" charset="0"/>
                <a:cs typeface="Poppins SemiBold" panose="00000700000000000000" pitchFamily="2" charset="0"/>
              </a:defRPr>
            </a:lvl1pPr>
          </a:lstStyle>
          <a:p>
            <a:fld id="{59B38847-19AB-424A-B593-1FDE882674B3}" type="slidenum">
              <a:rPr lang="fr-FR" smtClean="0"/>
              <a:pPr/>
              <a:t>‹N°›</a:t>
            </a:fld>
            <a:endParaRPr lang="fr-FR"/>
          </a:p>
        </p:txBody>
      </p:sp>
      <p:sp>
        <p:nvSpPr>
          <p:cNvPr id="38" name="Espace réservé du texte 26">
            <a:extLst>
              <a:ext uri="{FF2B5EF4-FFF2-40B4-BE49-F238E27FC236}">
                <a16:creationId xmlns:a16="http://schemas.microsoft.com/office/drawing/2014/main" id="{9424618C-4C76-A6CD-6BD9-992830C9BF27}"/>
              </a:ext>
            </a:extLst>
          </p:cNvPr>
          <p:cNvSpPr>
            <a:spLocks noGrp="1"/>
          </p:cNvSpPr>
          <p:nvPr>
            <p:ph type="body" sz="quarter" idx="16" hasCustomPrompt="1"/>
          </p:nvPr>
        </p:nvSpPr>
        <p:spPr>
          <a:xfrm>
            <a:off x="2204353" y="1446660"/>
            <a:ext cx="1531035" cy="1387574"/>
          </a:xfrm>
          <a:solidFill>
            <a:schemeClr val="accent1">
              <a:lumMod val="20000"/>
              <a:lumOff val="80000"/>
              <a:alpha val="20000"/>
            </a:schemeClr>
          </a:solidFill>
          <a:ln w="19050">
            <a:solidFill>
              <a:schemeClr val="bg1"/>
            </a:solidFill>
          </a:ln>
        </p:spPr>
        <p:txBody>
          <a:bodyPr vert="horz" lIns="0" tIns="108000" rIns="0" bIns="0" rtlCol="0">
            <a:noAutofit/>
          </a:bodyPr>
          <a:lstStyle>
            <a:lvl1pPr algn="ctr">
              <a:defRPr lang="fr-FR" sz="1100" dirty="0">
                <a:solidFill>
                  <a:schemeClr val="accent1"/>
                </a:solidFill>
              </a:defRPr>
            </a:lvl1pPr>
          </a:lstStyle>
          <a:p>
            <a:pPr lvl="0" algn="ctr"/>
            <a:r>
              <a:rPr lang="fr-FR"/>
              <a:t>Date</a:t>
            </a:r>
          </a:p>
        </p:txBody>
      </p:sp>
      <p:sp>
        <p:nvSpPr>
          <p:cNvPr id="57" name="Espace réservé du texte 56">
            <a:extLst>
              <a:ext uri="{FF2B5EF4-FFF2-40B4-BE49-F238E27FC236}">
                <a16:creationId xmlns:a16="http://schemas.microsoft.com/office/drawing/2014/main" id="{85397B81-D882-9B71-671F-C058C5478EBB}"/>
              </a:ext>
            </a:extLst>
          </p:cNvPr>
          <p:cNvSpPr>
            <a:spLocks noGrp="1"/>
          </p:cNvSpPr>
          <p:nvPr>
            <p:ph type="body" sz="quarter" idx="29" hasCustomPrompt="1"/>
          </p:nvPr>
        </p:nvSpPr>
        <p:spPr>
          <a:xfrm>
            <a:off x="766763" y="3009404"/>
            <a:ext cx="10658475" cy="493712"/>
          </a:xfrm>
          <a:noFill/>
          <a:ln w="9525">
            <a:gradFill flip="none" rotWithShape="1">
              <a:gsLst>
                <a:gs pos="94000">
                  <a:schemeClr val="tx1">
                    <a:lumMod val="75000"/>
                    <a:lumOff val="25000"/>
                    <a:alpha val="0"/>
                  </a:schemeClr>
                </a:gs>
                <a:gs pos="100000">
                  <a:schemeClr val="accent1"/>
                </a:gs>
              </a:gsLst>
              <a:lin ang="5400000" scaled="1"/>
              <a:tileRect/>
            </a:gradFill>
          </a:ln>
        </p:spPr>
        <p:txBody>
          <a:bodyPr vert="horz" lIns="0" tIns="0" rIns="0" bIns="108000" rtlCol="0" anchor="b">
            <a:noAutofit/>
          </a:bodyPr>
          <a:lstStyle>
            <a:lvl1pPr>
              <a:lnSpc>
                <a:spcPct val="100000"/>
              </a:lnSpc>
              <a:spcAft>
                <a:spcPts val="0"/>
              </a:spcAft>
              <a:defRPr lang="fr-FR" sz="1600" smtClean="0">
                <a:solidFill>
                  <a:schemeClr val="tx1"/>
                </a:solidFill>
              </a:defRPr>
            </a:lvl1pPr>
            <a:lvl2pPr>
              <a:defRPr lang="fr-FR" sz="1100" smtClean="0"/>
            </a:lvl2pPr>
            <a:lvl3pPr>
              <a:defRPr lang="fr-FR" sz="1100" smtClean="0"/>
            </a:lvl3pPr>
            <a:lvl4pPr>
              <a:defRPr lang="fr-FR" sz="1100" smtClean="0"/>
            </a:lvl4pPr>
            <a:lvl5pPr>
              <a:defRPr lang="fr-FR" sz="1100"/>
            </a:lvl5pPr>
          </a:lstStyle>
          <a:p>
            <a:pPr lvl="0"/>
            <a:r>
              <a:rPr lang="fr-FR"/>
              <a:t>Date</a:t>
            </a:r>
          </a:p>
        </p:txBody>
      </p:sp>
      <p:sp>
        <p:nvSpPr>
          <p:cNvPr id="65" name="Espace réservé pour une image  64">
            <a:extLst>
              <a:ext uri="{FF2B5EF4-FFF2-40B4-BE49-F238E27FC236}">
                <a16:creationId xmlns:a16="http://schemas.microsoft.com/office/drawing/2014/main" id="{EDC9ED4F-7549-8F14-CB43-0702A0257414}"/>
              </a:ext>
            </a:extLst>
          </p:cNvPr>
          <p:cNvSpPr>
            <a:spLocks noGrp="1"/>
          </p:cNvSpPr>
          <p:nvPr>
            <p:ph type="pic" sz="quarter" idx="35" hasCustomPrompt="1"/>
          </p:nvPr>
        </p:nvSpPr>
        <p:spPr>
          <a:xfrm>
            <a:off x="2544040" y="1813870"/>
            <a:ext cx="851660" cy="611552"/>
          </a:xfrm>
        </p:spPr>
        <p:txBody>
          <a:bodyPr anchor="ctr"/>
          <a:lstStyle>
            <a:lvl1pPr algn="ctr">
              <a:defRPr sz="1100">
                <a:solidFill>
                  <a:schemeClr val="tx1"/>
                </a:solidFill>
              </a:defRPr>
            </a:lvl1pPr>
          </a:lstStyle>
          <a:p>
            <a:r>
              <a:rPr lang="fr-FR"/>
              <a:t>logo</a:t>
            </a:r>
          </a:p>
        </p:txBody>
      </p:sp>
      <p:sp>
        <p:nvSpPr>
          <p:cNvPr id="67" name="Espace réservé du texte 66">
            <a:extLst>
              <a:ext uri="{FF2B5EF4-FFF2-40B4-BE49-F238E27FC236}">
                <a16:creationId xmlns:a16="http://schemas.microsoft.com/office/drawing/2014/main" id="{4E5E6DFF-F839-EF2C-E163-43BC34CC541C}"/>
              </a:ext>
            </a:extLst>
          </p:cNvPr>
          <p:cNvSpPr>
            <a:spLocks noGrp="1"/>
          </p:cNvSpPr>
          <p:nvPr>
            <p:ph type="body" sz="quarter" idx="36" hasCustomPrompt="1"/>
          </p:nvPr>
        </p:nvSpPr>
        <p:spPr>
          <a:xfrm>
            <a:off x="2509483" y="2479024"/>
            <a:ext cx="920774" cy="217487"/>
          </a:xfrm>
        </p:spPr>
        <p:txBody>
          <a:bodyPr/>
          <a:lstStyle>
            <a:lvl1pPr algn="ctr">
              <a:defRPr sz="1000" b="0" strike="noStrike">
                <a:solidFill>
                  <a:schemeClr val="tx1"/>
                </a:solidFill>
                <a:latin typeface="Poppins Light" panose="00000400000000000000" pitchFamily="2" charset="0"/>
                <a:cs typeface="Poppins Light" panose="00000400000000000000" pitchFamily="2" charset="0"/>
              </a:defRPr>
            </a:lvl1pPr>
          </a:lstStyle>
          <a:p>
            <a:pPr lvl="0"/>
            <a:r>
              <a:rPr lang="fr-FR"/>
              <a:t>Texte</a:t>
            </a:r>
          </a:p>
        </p:txBody>
      </p:sp>
      <p:sp>
        <p:nvSpPr>
          <p:cNvPr id="10" name="Espace réservé du texte 66">
            <a:extLst>
              <a:ext uri="{FF2B5EF4-FFF2-40B4-BE49-F238E27FC236}">
                <a16:creationId xmlns:a16="http://schemas.microsoft.com/office/drawing/2014/main" id="{D3EA8EFA-DC01-C51B-002C-4FC13F40DB08}"/>
              </a:ext>
            </a:extLst>
          </p:cNvPr>
          <p:cNvSpPr>
            <a:spLocks noGrp="1"/>
          </p:cNvSpPr>
          <p:nvPr>
            <p:ph type="body" sz="quarter" idx="53" hasCustomPrompt="1"/>
          </p:nvPr>
        </p:nvSpPr>
        <p:spPr>
          <a:xfrm>
            <a:off x="2207771" y="3598082"/>
            <a:ext cx="1859805" cy="217487"/>
          </a:xfrm>
          <a:prstGeom prst="roundRect">
            <a:avLst>
              <a:gd name="adj" fmla="val 50000"/>
            </a:avLst>
          </a:prstGeom>
          <a:solidFill>
            <a:schemeClr val="accent1"/>
          </a:solidFill>
        </p:spPr>
        <p:txBody>
          <a:bodyPr anchor="ctr"/>
          <a:lstStyle>
            <a:lvl1pPr algn="ctr">
              <a:defRPr sz="1000" b="0" strike="noStrike">
                <a:solidFill>
                  <a:schemeClr val="bg1"/>
                </a:solidFill>
                <a:latin typeface="Poppins Light" panose="00000400000000000000" pitchFamily="2" charset="0"/>
                <a:cs typeface="Poppins Light" panose="00000400000000000000" pitchFamily="2" charset="0"/>
              </a:defRPr>
            </a:lvl1pPr>
          </a:lstStyle>
          <a:p>
            <a:pPr lvl="0"/>
            <a:r>
              <a:rPr lang="fr-FR"/>
              <a:t>Texte</a:t>
            </a:r>
          </a:p>
        </p:txBody>
      </p:sp>
      <p:sp>
        <p:nvSpPr>
          <p:cNvPr id="15" name="Espace réservé du texte 66">
            <a:extLst>
              <a:ext uri="{FF2B5EF4-FFF2-40B4-BE49-F238E27FC236}">
                <a16:creationId xmlns:a16="http://schemas.microsoft.com/office/drawing/2014/main" id="{6FF18174-29A3-CA0A-E109-DC4B8DE16D46}"/>
              </a:ext>
            </a:extLst>
          </p:cNvPr>
          <p:cNvSpPr>
            <a:spLocks noGrp="1"/>
          </p:cNvSpPr>
          <p:nvPr>
            <p:ph type="body" sz="quarter" idx="55" hasCustomPrompt="1"/>
          </p:nvPr>
        </p:nvSpPr>
        <p:spPr>
          <a:xfrm>
            <a:off x="2207771" y="3930432"/>
            <a:ext cx="1859805" cy="217487"/>
          </a:xfrm>
          <a:prstGeom prst="roundRect">
            <a:avLst>
              <a:gd name="adj" fmla="val 50000"/>
            </a:avLst>
          </a:prstGeom>
          <a:solidFill>
            <a:schemeClr val="accent2"/>
          </a:solidFill>
        </p:spPr>
        <p:txBody>
          <a:bodyPr anchor="ctr"/>
          <a:lstStyle>
            <a:lvl1pPr algn="ctr">
              <a:defRPr sz="1000" b="0" strike="noStrike">
                <a:solidFill>
                  <a:schemeClr val="bg1"/>
                </a:solidFill>
                <a:latin typeface="Poppins Light" panose="00000400000000000000" pitchFamily="2" charset="0"/>
                <a:cs typeface="Poppins Light" panose="00000400000000000000" pitchFamily="2" charset="0"/>
              </a:defRPr>
            </a:lvl1pPr>
          </a:lstStyle>
          <a:p>
            <a:pPr lvl="0"/>
            <a:r>
              <a:rPr lang="fr-FR"/>
              <a:t>Texte</a:t>
            </a:r>
          </a:p>
        </p:txBody>
      </p:sp>
      <p:sp>
        <p:nvSpPr>
          <p:cNvPr id="18" name="Espace réservé du texte 66">
            <a:extLst>
              <a:ext uri="{FF2B5EF4-FFF2-40B4-BE49-F238E27FC236}">
                <a16:creationId xmlns:a16="http://schemas.microsoft.com/office/drawing/2014/main" id="{E44314D3-E07F-B084-F799-83660FB09468}"/>
              </a:ext>
            </a:extLst>
          </p:cNvPr>
          <p:cNvSpPr>
            <a:spLocks noGrp="1"/>
          </p:cNvSpPr>
          <p:nvPr>
            <p:ph type="body" sz="quarter" idx="57" hasCustomPrompt="1"/>
          </p:nvPr>
        </p:nvSpPr>
        <p:spPr>
          <a:xfrm>
            <a:off x="2207771" y="4262782"/>
            <a:ext cx="1859805" cy="217487"/>
          </a:xfrm>
          <a:prstGeom prst="roundRect">
            <a:avLst>
              <a:gd name="adj" fmla="val 50000"/>
            </a:avLst>
          </a:prstGeom>
          <a:solidFill>
            <a:schemeClr val="accent3"/>
          </a:solidFill>
        </p:spPr>
        <p:txBody>
          <a:bodyPr anchor="ctr"/>
          <a:lstStyle>
            <a:lvl1pPr algn="ctr">
              <a:defRPr sz="1000" b="0" strike="noStrike">
                <a:solidFill>
                  <a:schemeClr val="bg1"/>
                </a:solidFill>
                <a:latin typeface="Poppins Light" panose="00000400000000000000" pitchFamily="2" charset="0"/>
                <a:cs typeface="Poppins Light" panose="00000400000000000000" pitchFamily="2" charset="0"/>
              </a:defRPr>
            </a:lvl1pPr>
          </a:lstStyle>
          <a:p>
            <a:pPr lvl="0"/>
            <a:r>
              <a:rPr lang="fr-FR"/>
              <a:t>Texte</a:t>
            </a:r>
          </a:p>
        </p:txBody>
      </p:sp>
      <p:sp>
        <p:nvSpPr>
          <p:cNvPr id="25" name="Espace réservé du texte 66">
            <a:extLst>
              <a:ext uri="{FF2B5EF4-FFF2-40B4-BE49-F238E27FC236}">
                <a16:creationId xmlns:a16="http://schemas.microsoft.com/office/drawing/2014/main" id="{C4A738ED-5C83-BA0D-1A0C-1CC449678141}"/>
              </a:ext>
            </a:extLst>
          </p:cNvPr>
          <p:cNvSpPr>
            <a:spLocks noGrp="1"/>
          </p:cNvSpPr>
          <p:nvPr>
            <p:ph type="body" sz="quarter" idx="59" hasCustomPrompt="1"/>
          </p:nvPr>
        </p:nvSpPr>
        <p:spPr>
          <a:xfrm>
            <a:off x="2207771" y="4595132"/>
            <a:ext cx="1859805" cy="217487"/>
          </a:xfrm>
          <a:prstGeom prst="roundRect">
            <a:avLst>
              <a:gd name="adj" fmla="val 50000"/>
            </a:avLst>
          </a:prstGeom>
          <a:solidFill>
            <a:schemeClr val="accent4"/>
          </a:solidFill>
        </p:spPr>
        <p:txBody>
          <a:bodyPr anchor="ctr"/>
          <a:lstStyle>
            <a:lvl1pPr algn="ctr">
              <a:defRPr sz="1000" b="0" strike="noStrike">
                <a:solidFill>
                  <a:schemeClr val="bg1"/>
                </a:solidFill>
                <a:latin typeface="Poppins Light" panose="00000400000000000000" pitchFamily="2" charset="0"/>
                <a:cs typeface="Poppins Light" panose="00000400000000000000" pitchFamily="2" charset="0"/>
              </a:defRPr>
            </a:lvl1pPr>
          </a:lstStyle>
          <a:p>
            <a:pPr lvl="0"/>
            <a:r>
              <a:rPr lang="fr-FR"/>
              <a:t>Texte</a:t>
            </a:r>
          </a:p>
        </p:txBody>
      </p:sp>
      <p:sp>
        <p:nvSpPr>
          <p:cNvPr id="27" name="Espace réservé du texte 66">
            <a:extLst>
              <a:ext uri="{FF2B5EF4-FFF2-40B4-BE49-F238E27FC236}">
                <a16:creationId xmlns:a16="http://schemas.microsoft.com/office/drawing/2014/main" id="{593CE46D-DFB1-97BA-1C14-94112D42708C}"/>
              </a:ext>
            </a:extLst>
          </p:cNvPr>
          <p:cNvSpPr>
            <a:spLocks noGrp="1"/>
          </p:cNvSpPr>
          <p:nvPr>
            <p:ph type="body" sz="quarter" idx="61" hasCustomPrompt="1"/>
          </p:nvPr>
        </p:nvSpPr>
        <p:spPr>
          <a:xfrm>
            <a:off x="2207771" y="4927482"/>
            <a:ext cx="1859805" cy="217487"/>
          </a:xfrm>
          <a:prstGeom prst="roundRect">
            <a:avLst>
              <a:gd name="adj" fmla="val 50000"/>
            </a:avLst>
          </a:prstGeom>
          <a:solidFill>
            <a:schemeClr val="accent5"/>
          </a:solidFill>
        </p:spPr>
        <p:txBody>
          <a:bodyPr anchor="ctr"/>
          <a:lstStyle>
            <a:lvl1pPr algn="ctr">
              <a:defRPr sz="1000" b="0" strike="noStrike">
                <a:solidFill>
                  <a:schemeClr val="bg1"/>
                </a:solidFill>
                <a:latin typeface="Poppins Light" panose="00000400000000000000" pitchFamily="2" charset="0"/>
                <a:cs typeface="Poppins Light" panose="00000400000000000000" pitchFamily="2" charset="0"/>
              </a:defRPr>
            </a:lvl1pPr>
          </a:lstStyle>
          <a:p>
            <a:pPr lvl="0"/>
            <a:r>
              <a:rPr lang="fr-FR"/>
              <a:t>Texte</a:t>
            </a:r>
          </a:p>
        </p:txBody>
      </p:sp>
      <p:sp>
        <p:nvSpPr>
          <p:cNvPr id="29" name="Espace réservé du texte 66">
            <a:extLst>
              <a:ext uri="{FF2B5EF4-FFF2-40B4-BE49-F238E27FC236}">
                <a16:creationId xmlns:a16="http://schemas.microsoft.com/office/drawing/2014/main" id="{EC06FCF9-8BB2-90D4-CA8A-2AC1DD61DC28}"/>
              </a:ext>
            </a:extLst>
          </p:cNvPr>
          <p:cNvSpPr>
            <a:spLocks noGrp="1"/>
          </p:cNvSpPr>
          <p:nvPr>
            <p:ph type="body" sz="quarter" idx="63" hasCustomPrompt="1"/>
          </p:nvPr>
        </p:nvSpPr>
        <p:spPr>
          <a:xfrm>
            <a:off x="2207771" y="5259832"/>
            <a:ext cx="1859805" cy="217487"/>
          </a:xfrm>
          <a:prstGeom prst="roundRect">
            <a:avLst>
              <a:gd name="adj" fmla="val 50000"/>
            </a:avLst>
          </a:prstGeom>
          <a:solidFill>
            <a:schemeClr val="tx1">
              <a:lumMod val="85000"/>
              <a:lumOff val="15000"/>
            </a:schemeClr>
          </a:solidFill>
        </p:spPr>
        <p:txBody>
          <a:bodyPr anchor="ctr"/>
          <a:lstStyle>
            <a:lvl1pPr algn="ctr">
              <a:defRPr sz="1000" b="0" strike="noStrike">
                <a:solidFill>
                  <a:schemeClr val="bg1"/>
                </a:solidFill>
                <a:latin typeface="Poppins Light" panose="00000400000000000000" pitchFamily="2" charset="0"/>
                <a:cs typeface="Poppins Light" panose="00000400000000000000" pitchFamily="2" charset="0"/>
              </a:defRPr>
            </a:lvl1pPr>
          </a:lstStyle>
          <a:p>
            <a:pPr lvl="0"/>
            <a:r>
              <a:rPr lang="fr-FR"/>
              <a:t>Texte</a:t>
            </a:r>
          </a:p>
        </p:txBody>
      </p:sp>
      <p:sp>
        <p:nvSpPr>
          <p:cNvPr id="31" name="Espace réservé du texte 26">
            <a:extLst>
              <a:ext uri="{FF2B5EF4-FFF2-40B4-BE49-F238E27FC236}">
                <a16:creationId xmlns:a16="http://schemas.microsoft.com/office/drawing/2014/main" id="{98DDF7D7-5850-F736-92D7-3DE52FBC71EA}"/>
              </a:ext>
            </a:extLst>
          </p:cNvPr>
          <p:cNvSpPr>
            <a:spLocks noGrp="1"/>
          </p:cNvSpPr>
          <p:nvPr>
            <p:ph type="body" sz="quarter" idx="64" hasCustomPrompt="1"/>
          </p:nvPr>
        </p:nvSpPr>
        <p:spPr>
          <a:xfrm>
            <a:off x="3915292" y="1446660"/>
            <a:ext cx="1531035" cy="1387574"/>
          </a:xfrm>
          <a:solidFill>
            <a:schemeClr val="accent1">
              <a:lumMod val="20000"/>
              <a:lumOff val="80000"/>
              <a:alpha val="20000"/>
            </a:schemeClr>
          </a:solidFill>
          <a:ln w="19050">
            <a:solidFill>
              <a:schemeClr val="bg1"/>
            </a:solidFill>
          </a:ln>
        </p:spPr>
        <p:txBody>
          <a:bodyPr vert="horz" lIns="0" tIns="108000" rIns="0" bIns="0" rtlCol="0">
            <a:noAutofit/>
          </a:bodyPr>
          <a:lstStyle>
            <a:lvl1pPr algn="ctr">
              <a:defRPr lang="fr-FR" sz="1100" dirty="0">
                <a:solidFill>
                  <a:schemeClr val="accent1"/>
                </a:solidFill>
              </a:defRPr>
            </a:lvl1pPr>
            <a:lvl2pPr>
              <a:defRPr sz="1200"/>
            </a:lvl2pPr>
          </a:lstStyle>
          <a:p>
            <a:pPr lvl="0" algn="ctr"/>
            <a:r>
              <a:rPr lang="fr-FR"/>
              <a:t>Date</a:t>
            </a:r>
          </a:p>
          <a:p>
            <a:pPr lvl="1" algn="ctr"/>
            <a:r>
              <a:rPr lang="fr-FR"/>
              <a:t>Item</a:t>
            </a:r>
          </a:p>
        </p:txBody>
      </p:sp>
      <p:sp>
        <p:nvSpPr>
          <p:cNvPr id="32" name="Espace réservé du texte 26">
            <a:extLst>
              <a:ext uri="{FF2B5EF4-FFF2-40B4-BE49-F238E27FC236}">
                <a16:creationId xmlns:a16="http://schemas.microsoft.com/office/drawing/2014/main" id="{01585A87-CEAF-0D55-E544-4E73863AAC2E}"/>
              </a:ext>
            </a:extLst>
          </p:cNvPr>
          <p:cNvSpPr>
            <a:spLocks noGrp="1"/>
          </p:cNvSpPr>
          <p:nvPr>
            <p:ph type="body" sz="quarter" idx="65" hasCustomPrompt="1"/>
          </p:nvPr>
        </p:nvSpPr>
        <p:spPr>
          <a:xfrm>
            <a:off x="5547175" y="1446660"/>
            <a:ext cx="1531035" cy="1387574"/>
          </a:xfrm>
          <a:solidFill>
            <a:schemeClr val="accent1">
              <a:lumMod val="20000"/>
              <a:lumOff val="80000"/>
              <a:alpha val="20000"/>
            </a:schemeClr>
          </a:solidFill>
          <a:ln w="19050">
            <a:solidFill>
              <a:schemeClr val="bg1"/>
            </a:solidFill>
          </a:ln>
        </p:spPr>
        <p:txBody>
          <a:bodyPr vert="horz" lIns="0" tIns="108000" rIns="0" bIns="0" rtlCol="0">
            <a:noAutofit/>
          </a:bodyPr>
          <a:lstStyle>
            <a:lvl1pPr algn="ctr">
              <a:defRPr lang="fr-FR" sz="1100" dirty="0">
                <a:solidFill>
                  <a:schemeClr val="accent1"/>
                </a:solidFill>
              </a:defRPr>
            </a:lvl1pPr>
            <a:lvl2pPr>
              <a:defRPr sz="1200"/>
            </a:lvl2pPr>
          </a:lstStyle>
          <a:p>
            <a:pPr lvl="0" algn="ctr"/>
            <a:r>
              <a:rPr lang="fr-FR"/>
              <a:t>Date</a:t>
            </a:r>
          </a:p>
          <a:p>
            <a:pPr lvl="1" algn="ctr"/>
            <a:r>
              <a:rPr lang="fr-FR"/>
              <a:t>Item</a:t>
            </a:r>
          </a:p>
        </p:txBody>
      </p:sp>
      <p:sp>
        <p:nvSpPr>
          <p:cNvPr id="33" name="Espace réservé du texte 66">
            <a:extLst>
              <a:ext uri="{FF2B5EF4-FFF2-40B4-BE49-F238E27FC236}">
                <a16:creationId xmlns:a16="http://schemas.microsoft.com/office/drawing/2014/main" id="{C98C261E-A04F-344B-2211-60DA0C6FE05D}"/>
              </a:ext>
            </a:extLst>
          </p:cNvPr>
          <p:cNvSpPr>
            <a:spLocks noGrp="1"/>
          </p:cNvSpPr>
          <p:nvPr>
            <p:ph type="body" sz="quarter" idx="66" hasCustomPrompt="1"/>
          </p:nvPr>
        </p:nvSpPr>
        <p:spPr>
          <a:xfrm>
            <a:off x="5699956" y="2699781"/>
            <a:ext cx="578217" cy="226591"/>
          </a:xfrm>
          <a:prstGeom prst="rect">
            <a:avLst/>
          </a:prstGeom>
          <a:solidFill>
            <a:schemeClr val="accent1"/>
          </a:solidFill>
        </p:spPr>
        <p:txBody>
          <a:bodyPr wrap="none" lIns="72000" tIns="36000" rIns="72000" bIns="36000" anchor="ctr">
            <a:spAutoFit/>
          </a:bodyPr>
          <a:lstStyle>
            <a:lvl1pPr algn="l">
              <a:lnSpc>
                <a:spcPct val="100000"/>
              </a:lnSpc>
              <a:defRPr sz="1000" b="0" strike="noStrike">
                <a:solidFill>
                  <a:schemeClr val="bg1"/>
                </a:solidFill>
                <a:latin typeface="+mn-lt"/>
                <a:cs typeface="Poppins Light" panose="00000400000000000000" pitchFamily="2" charset="0"/>
              </a:defRPr>
            </a:lvl1pPr>
          </a:lstStyle>
          <a:p>
            <a:pPr lvl="0"/>
            <a:r>
              <a:rPr lang="fr-FR"/>
              <a:t>Détails</a:t>
            </a:r>
          </a:p>
        </p:txBody>
      </p:sp>
      <p:sp>
        <p:nvSpPr>
          <p:cNvPr id="34" name="Espace réservé du texte 66">
            <a:extLst>
              <a:ext uri="{FF2B5EF4-FFF2-40B4-BE49-F238E27FC236}">
                <a16:creationId xmlns:a16="http://schemas.microsoft.com/office/drawing/2014/main" id="{CAC215F2-2D99-FDD6-6268-0D62DB68BB1B}"/>
              </a:ext>
            </a:extLst>
          </p:cNvPr>
          <p:cNvSpPr>
            <a:spLocks noGrp="1"/>
          </p:cNvSpPr>
          <p:nvPr>
            <p:ph type="body" sz="quarter" idx="67" hasCustomPrompt="1"/>
          </p:nvPr>
        </p:nvSpPr>
        <p:spPr>
          <a:xfrm>
            <a:off x="5699956" y="2948707"/>
            <a:ext cx="578217" cy="226591"/>
          </a:xfrm>
          <a:prstGeom prst="rect">
            <a:avLst/>
          </a:prstGeom>
          <a:solidFill>
            <a:schemeClr val="accent1"/>
          </a:solidFill>
        </p:spPr>
        <p:txBody>
          <a:bodyPr wrap="none" lIns="72000" tIns="36000" rIns="72000" bIns="36000" anchor="ctr">
            <a:spAutoFit/>
          </a:bodyPr>
          <a:lstStyle>
            <a:lvl1pPr algn="l">
              <a:lnSpc>
                <a:spcPct val="100000"/>
              </a:lnSpc>
              <a:defRPr sz="1000" b="0" strike="noStrike">
                <a:solidFill>
                  <a:schemeClr val="bg1"/>
                </a:solidFill>
                <a:latin typeface="+mn-lt"/>
                <a:cs typeface="Poppins Light" panose="00000400000000000000" pitchFamily="2" charset="0"/>
              </a:defRPr>
            </a:lvl1pPr>
          </a:lstStyle>
          <a:p>
            <a:pPr lvl="0"/>
            <a:r>
              <a:rPr lang="fr-FR"/>
              <a:t>Détails</a:t>
            </a:r>
          </a:p>
        </p:txBody>
      </p:sp>
    </p:spTree>
    <p:extLst>
      <p:ext uri="{BB962C8B-B14F-4D97-AF65-F5344CB8AC3E}">
        <p14:creationId xmlns:p14="http://schemas.microsoft.com/office/powerpoint/2010/main" val="1261029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ERCI">
    <p:spTree>
      <p:nvGrpSpPr>
        <p:cNvPr id="1" name=""/>
        <p:cNvGrpSpPr/>
        <p:nvPr/>
      </p:nvGrpSpPr>
      <p:grpSpPr>
        <a:xfrm>
          <a:off x="0" y="0"/>
          <a:ext cx="0" cy="0"/>
          <a:chOff x="0" y="0"/>
          <a:chExt cx="0" cy="0"/>
        </a:xfrm>
      </p:grpSpPr>
      <p:pic>
        <p:nvPicPr>
          <p:cNvPr id="7" name="bg object 16">
            <a:extLst>
              <a:ext uri="{FF2B5EF4-FFF2-40B4-BE49-F238E27FC236}">
                <a16:creationId xmlns:a16="http://schemas.microsoft.com/office/drawing/2014/main" id="{D9DD48DB-AA1D-C561-E75A-B3CD5DEC2FE7}"/>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100850" y="125003"/>
            <a:ext cx="11990300" cy="6607994"/>
          </a:xfrm>
          <a:prstGeom prst="rect">
            <a:avLst/>
          </a:prstGeom>
        </p:spPr>
      </p:pic>
      <p:grpSp>
        <p:nvGrpSpPr>
          <p:cNvPr id="5" name="Groupe 4">
            <a:extLst>
              <a:ext uri="{FF2B5EF4-FFF2-40B4-BE49-F238E27FC236}">
                <a16:creationId xmlns:a16="http://schemas.microsoft.com/office/drawing/2014/main" id="{93BEAE80-E4D9-E0A1-EBB2-3AFB4B62E941}"/>
              </a:ext>
            </a:extLst>
          </p:cNvPr>
          <p:cNvGrpSpPr/>
          <p:nvPr userDrawn="1"/>
        </p:nvGrpSpPr>
        <p:grpSpPr>
          <a:xfrm>
            <a:off x="10620581" y="5372101"/>
            <a:ext cx="1571420" cy="1485900"/>
            <a:chOff x="0" y="0"/>
            <a:chExt cx="466725" cy="441325"/>
          </a:xfrm>
        </p:grpSpPr>
        <p:sp>
          <p:nvSpPr>
            <p:cNvPr id="6" name="Rectangle 5">
              <a:extLst>
                <a:ext uri="{FF2B5EF4-FFF2-40B4-BE49-F238E27FC236}">
                  <a16:creationId xmlns:a16="http://schemas.microsoft.com/office/drawing/2014/main" id="{4B626537-C00C-1380-2184-0DB4BEB5F911}"/>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21B64B85-41E3-6F7E-0977-F64C97D365C5}"/>
                </a:ext>
              </a:extLst>
            </p:cNvPr>
            <p:cNvGrpSpPr/>
            <p:nvPr userDrawn="1"/>
          </p:nvGrpSpPr>
          <p:grpSpPr>
            <a:xfrm>
              <a:off x="95360" y="118201"/>
              <a:ext cx="276004" cy="204924"/>
              <a:chOff x="1904901" y="4722746"/>
              <a:chExt cx="527265" cy="391477"/>
            </a:xfrm>
            <a:solidFill>
              <a:schemeClr val="bg1"/>
            </a:solidFill>
          </p:grpSpPr>
          <p:sp>
            <p:nvSpPr>
              <p:cNvPr id="9" name="Forme libre : forme 8">
                <a:extLst>
                  <a:ext uri="{FF2B5EF4-FFF2-40B4-BE49-F238E27FC236}">
                    <a16:creationId xmlns:a16="http://schemas.microsoft.com/office/drawing/2014/main" id="{4FDE42D9-01DE-EE17-C14E-15771D614E13}"/>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10" name="Forme libre : forme 9">
                <a:extLst>
                  <a:ext uri="{FF2B5EF4-FFF2-40B4-BE49-F238E27FC236}">
                    <a16:creationId xmlns:a16="http://schemas.microsoft.com/office/drawing/2014/main" id="{6CAB4A7F-CB91-86F8-D748-E1772E8EC8E3}"/>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
        <p:nvSpPr>
          <p:cNvPr id="4" name="Titre 1">
            <a:extLst>
              <a:ext uri="{FF2B5EF4-FFF2-40B4-BE49-F238E27FC236}">
                <a16:creationId xmlns:a16="http://schemas.microsoft.com/office/drawing/2014/main" id="{3D541EF6-B6C0-01E0-6D21-D236F4857984}"/>
              </a:ext>
            </a:extLst>
          </p:cNvPr>
          <p:cNvSpPr txBox="1">
            <a:spLocks/>
          </p:cNvSpPr>
          <p:nvPr userDrawn="1"/>
        </p:nvSpPr>
        <p:spPr>
          <a:xfrm>
            <a:off x="766763" y="1880828"/>
            <a:ext cx="10658474" cy="2123658"/>
          </a:xfrm>
          <a:prstGeom prst="rect">
            <a:avLst/>
          </a:prstGeom>
        </p:spPr>
        <p:txBody>
          <a:bodyPr vert="horz" wrap="square" lIns="0" tIns="0" rIns="0" bIns="0" rtlCol="0" anchor="ctr">
            <a:spAutoFit/>
          </a:bodyPr>
          <a:lstStyle>
            <a:lvl1pPr algn="ctr" defTabSz="914400" rtl="0" eaLnBrk="1" latinLnBrk="0" hangingPunct="1">
              <a:lnSpc>
                <a:spcPct val="90000"/>
              </a:lnSpc>
              <a:spcBef>
                <a:spcPct val="0"/>
              </a:spcBef>
              <a:buNone/>
              <a:defRPr sz="5400" kern="1200">
                <a:solidFill>
                  <a:schemeClr val="bg1"/>
                </a:solidFill>
                <a:latin typeface="NaN Jaune Maxi Black" pitchFamily="2" charset="0"/>
                <a:ea typeface="+mj-ea"/>
                <a:cs typeface="+mj-cs"/>
              </a:defRPr>
            </a:lvl1pPr>
          </a:lstStyle>
          <a:p>
            <a:pPr>
              <a:lnSpc>
                <a:spcPct val="100000"/>
              </a:lnSpc>
            </a:pPr>
            <a:r>
              <a:rPr lang="fr-FR" sz="13800"/>
              <a:t>MERCI</a:t>
            </a:r>
          </a:p>
        </p:txBody>
      </p:sp>
    </p:spTree>
    <p:extLst>
      <p:ext uri="{BB962C8B-B14F-4D97-AF65-F5344CB8AC3E}">
        <p14:creationId xmlns:p14="http://schemas.microsoft.com/office/powerpoint/2010/main" val="37231654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CHIFFRES CLES">
    <p:spTree>
      <p:nvGrpSpPr>
        <p:cNvPr id="1" name=""/>
        <p:cNvGrpSpPr/>
        <p:nvPr/>
      </p:nvGrpSpPr>
      <p:grpSpPr>
        <a:xfrm>
          <a:off x="0" y="0"/>
          <a:ext cx="0" cy="0"/>
          <a:chOff x="0" y="0"/>
          <a:chExt cx="0" cy="0"/>
        </a:xfrm>
      </p:grpSpPr>
      <p:pic>
        <p:nvPicPr>
          <p:cNvPr id="2" name="bg object 16">
            <a:extLst>
              <a:ext uri="{FF2B5EF4-FFF2-40B4-BE49-F238E27FC236}">
                <a16:creationId xmlns:a16="http://schemas.microsoft.com/office/drawing/2014/main" id="{8DBC12C3-63E2-D50F-C2D9-C7EF7F6EB71A}"/>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DE1BFFC7-B631-436B-52EC-683F8896CB37}"/>
              </a:ext>
            </a:extLst>
          </p:cNvPr>
          <p:cNvSpPr>
            <a:spLocks/>
          </p:cNvSpPr>
          <p:nvPr userDrawn="1"/>
        </p:nvSpPr>
        <p:spPr>
          <a:xfrm>
            <a:off x="100848" y="0"/>
            <a:ext cx="1209115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8">
            <a:extLst>
              <a:ext uri="{FF2B5EF4-FFF2-40B4-BE49-F238E27FC236}">
                <a16:creationId xmlns:a16="http://schemas.microsoft.com/office/drawing/2014/main" id="{8F4CE5BC-D636-BF31-C4BC-B5225D0515A3}"/>
              </a:ext>
            </a:extLst>
          </p:cNvPr>
          <p:cNvGrpSpPr/>
          <p:nvPr userDrawn="1"/>
        </p:nvGrpSpPr>
        <p:grpSpPr>
          <a:xfrm>
            <a:off x="11698413" y="6391275"/>
            <a:ext cx="493587" cy="466725"/>
            <a:chOff x="0" y="0"/>
            <a:chExt cx="466725" cy="441325"/>
          </a:xfrm>
        </p:grpSpPr>
        <p:sp>
          <p:nvSpPr>
            <p:cNvPr id="20" name="Rectangle 19">
              <a:extLst>
                <a:ext uri="{FF2B5EF4-FFF2-40B4-BE49-F238E27FC236}">
                  <a16:creationId xmlns:a16="http://schemas.microsoft.com/office/drawing/2014/main" id="{C3252869-4688-95E2-A620-E311F5CBF67B}"/>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a:extLst>
                <a:ext uri="{FF2B5EF4-FFF2-40B4-BE49-F238E27FC236}">
                  <a16:creationId xmlns:a16="http://schemas.microsoft.com/office/drawing/2014/main" id="{816DD8C7-DD5E-FC0C-428A-416C95416324}"/>
                </a:ext>
              </a:extLst>
            </p:cNvPr>
            <p:cNvGrpSpPr/>
            <p:nvPr userDrawn="1"/>
          </p:nvGrpSpPr>
          <p:grpSpPr>
            <a:xfrm>
              <a:off x="95360" y="118201"/>
              <a:ext cx="276004" cy="204924"/>
              <a:chOff x="1904901" y="4722746"/>
              <a:chExt cx="527265" cy="391477"/>
            </a:xfrm>
            <a:solidFill>
              <a:schemeClr val="bg1"/>
            </a:solidFill>
          </p:grpSpPr>
          <p:sp>
            <p:nvSpPr>
              <p:cNvPr id="22" name="Forme libre : forme 21">
                <a:extLst>
                  <a:ext uri="{FF2B5EF4-FFF2-40B4-BE49-F238E27FC236}">
                    <a16:creationId xmlns:a16="http://schemas.microsoft.com/office/drawing/2014/main" id="{255228D7-0665-E411-81FC-FE7E7DE2AF74}"/>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EA1A42B5-D2CD-C6AD-B422-63764F25CB52}"/>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
        <p:nvSpPr>
          <p:cNvPr id="6" name="Titre 1">
            <a:extLst>
              <a:ext uri="{FF2B5EF4-FFF2-40B4-BE49-F238E27FC236}">
                <a16:creationId xmlns:a16="http://schemas.microsoft.com/office/drawing/2014/main" id="{440662F1-F186-4907-BC6F-F1F4D426F1C3}"/>
              </a:ext>
            </a:extLst>
          </p:cNvPr>
          <p:cNvSpPr>
            <a:spLocks noGrp="1"/>
          </p:cNvSpPr>
          <p:nvPr>
            <p:ph type="ctrTitle"/>
          </p:nvPr>
        </p:nvSpPr>
        <p:spPr>
          <a:xfrm>
            <a:off x="766763" y="836613"/>
            <a:ext cx="4602162" cy="890500"/>
          </a:xfrm>
        </p:spPr>
        <p:txBody>
          <a:bodyPr bIns="0" anchor="t"/>
          <a:lstStyle>
            <a:lvl1pPr algn="l">
              <a:defRPr sz="3200">
                <a:solidFill>
                  <a:schemeClr val="tx1"/>
                </a:solidFill>
                <a:latin typeface="+mj-lt"/>
              </a:defRPr>
            </a:lvl1pPr>
          </a:lstStyle>
          <a:p>
            <a:r>
              <a:rPr lang="fr-FR"/>
              <a:t>Modifiez le style du titre</a:t>
            </a:r>
          </a:p>
        </p:txBody>
      </p:sp>
      <p:sp>
        <p:nvSpPr>
          <p:cNvPr id="7" name="Espace réservé du texte 11">
            <a:extLst>
              <a:ext uri="{FF2B5EF4-FFF2-40B4-BE49-F238E27FC236}">
                <a16:creationId xmlns:a16="http://schemas.microsoft.com/office/drawing/2014/main" id="{702BBB21-86F0-14CD-DA77-0063F51D9F23}"/>
              </a:ext>
            </a:extLst>
          </p:cNvPr>
          <p:cNvSpPr>
            <a:spLocks noGrp="1"/>
          </p:cNvSpPr>
          <p:nvPr>
            <p:ph type="body" sz="quarter" idx="14" hasCustomPrompt="1"/>
          </p:nvPr>
        </p:nvSpPr>
        <p:spPr>
          <a:xfrm>
            <a:off x="1515263" y="4060300"/>
            <a:ext cx="3853661" cy="827586"/>
          </a:xfrm>
        </p:spPr>
        <p:txBody>
          <a:bodyPr/>
          <a:lstStyle>
            <a:lvl1pPr>
              <a:defRPr sz="2000">
                <a:solidFill>
                  <a:schemeClr val="tx1"/>
                </a:solidFill>
              </a:defRPr>
            </a:lvl1pPr>
          </a:lstStyle>
          <a:p>
            <a:pPr lvl="0"/>
            <a:r>
              <a:rPr lang="fr-FR"/>
              <a:t>Légende du chiffres clé</a:t>
            </a:r>
          </a:p>
        </p:txBody>
      </p:sp>
      <p:sp>
        <p:nvSpPr>
          <p:cNvPr id="8" name="Espace réservé du texte 11">
            <a:extLst>
              <a:ext uri="{FF2B5EF4-FFF2-40B4-BE49-F238E27FC236}">
                <a16:creationId xmlns:a16="http://schemas.microsoft.com/office/drawing/2014/main" id="{D6092410-795E-6244-0EBB-FF7338639ADD}"/>
              </a:ext>
            </a:extLst>
          </p:cNvPr>
          <p:cNvSpPr>
            <a:spLocks noGrp="1"/>
          </p:cNvSpPr>
          <p:nvPr>
            <p:ph type="body" sz="quarter" idx="15" hasCustomPrompt="1"/>
          </p:nvPr>
        </p:nvSpPr>
        <p:spPr>
          <a:xfrm>
            <a:off x="1515263" y="2816544"/>
            <a:ext cx="3853661" cy="1224912"/>
          </a:xfrm>
        </p:spPr>
        <p:txBody>
          <a:bodyPr bIns="144000" anchor="b"/>
          <a:lstStyle>
            <a:lvl1pPr>
              <a:defRPr sz="5400">
                <a:solidFill>
                  <a:schemeClr val="accent1"/>
                </a:solidFill>
                <a:latin typeface="NaN Jaune Maxi Black" pitchFamily="2" charset="0"/>
              </a:defRPr>
            </a:lvl1pPr>
          </a:lstStyle>
          <a:p>
            <a:pPr lvl="0"/>
            <a:r>
              <a:rPr lang="fr-FR"/>
              <a:t>00%</a:t>
            </a:r>
          </a:p>
        </p:txBody>
      </p:sp>
      <p:pic>
        <p:nvPicPr>
          <p:cNvPr id="25" name="Image 24">
            <a:extLst>
              <a:ext uri="{FF2B5EF4-FFF2-40B4-BE49-F238E27FC236}">
                <a16:creationId xmlns:a16="http://schemas.microsoft.com/office/drawing/2014/main" id="{C94339B1-5A41-1126-9F65-1E3CEAFE5C03}"/>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981814" y="2347915"/>
            <a:ext cx="4970170" cy="3624080"/>
          </a:xfrm>
          <a:custGeom>
            <a:avLst/>
            <a:gdLst>
              <a:gd name="connsiteX0" fmla="*/ 84000 w 12192000"/>
              <a:gd name="connsiteY0" fmla="*/ 81000 h 6858000"/>
              <a:gd name="connsiteX1" fmla="*/ 84000 w 12192000"/>
              <a:gd name="connsiteY1" fmla="*/ 6777000 h 6858000"/>
              <a:gd name="connsiteX2" fmla="*/ 12091152 w 12192000"/>
              <a:gd name="connsiteY2" fmla="*/ 6777000 h 6858000"/>
              <a:gd name="connsiteX3" fmla="*/ 12091152 w 12192000"/>
              <a:gd name="connsiteY3" fmla="*/ 810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4000" y="81000"/>
                </a:moveTo>
                <a:lnTo>
                  <a:pt x="84000" y="6777000"/>
                </a:lnTo>
                <a:lnTo>
                  <a:pt x="12091152" y="6777000"/>
                </a:lnTo>
                <a:lnTo>
                  <a:pt x="12091152" y="81000"/>
                </a:lnTo>
                <a:close/>
                <a:moveTo>
                  <a:pt x="0" y="0"/>
                </a:moveTo>
                <a:lnTo>
                  <a:pt x="12192000" y="0"/>
                </a:lnTo>
                <a:lnTo>
                  <a:pt x="12192000" y="6858000"/>
                </a:lnTo>
                <a:lnTo>
                  <a:pt x="0" y="6858000"/>
                </a:lnTo>
                <a:close/>
              </a:path>
            </a:pathLst>
          </a:custGeom>
        </p:spPr>
      </p:pic>
      <p:sp>
        <p:nvSpPr>
          <p:cNvPr id="3" name="Espace réservé du texte 11">
            <a:extLst>
              <a:ext uri="{FF2B5EF4-FFF2-40B4-BE49-F238E27FC236}">
                <a16:creationId xmlns:a16="http://schemas.microsoft.com/office/drawing/2014/main" id="{44165A79-010C-5CDC-C84D-986F7FA2FEE0}"/>
              </a:ext>
            </a:extLst>
          </p:cNvPr>
          <p:cNvSpPr>
            <a:spLocks noGrp="1"/>
          </p:cNvSpPr>
          <p:nvPr>
            <p:ph type="body" sz="quarter" idx="16" hasCustomPrompt="1"/>
          </p:nvPr>
        </p:nvSpPr>
        <p:spPr>
          <a:xfrm>
            <a:off x="7018882" y="3013911"/>
            <a:ext cx="3853661" cy="827586"/>
          </a:xfrm>
        </p:spPr>
        <p:txBody>
          <a:bodyPr/>
          <a:lstStyle>
            <a:lvl1pPr>
              <a:defRPr sz="2000">
                <a:solidFill>
                  <a:schemeClr val="tx1"/>
                </a:solidFill>
              </a:defRPr>
            </a:lvl1pPr>
          </a:lstStyle>
          <a:p>
            <a:pPr lvl="0"/>
            <a:r>
              <a:rPr lang="fr-FR"/>
              <a:t>Légende du chiffres clé</a:t>
            </a:r>
          </a:p>
        </p:txBody>
      </p:sp>
      <p:sp>
        <p:nvSpPr>
          <p:cNvPr id="9" name="Espace réservé du texte 11">
            <a:extLst>
              <a:ext uri="{FF2B5EF4-FFF2-40B4-BE49-F238E27FC236}">
                <a16:creationId xmlns:a16="http://schemas.microsoft.com/office/drawing/2014/main" id="{CAAB7B83-4BB8-EBD0-2C51-1F516D3BFA0B}"/>
              </a:ext>
            </a:extLst>
          </p:cNvPr>
          <p:cNvSpPr>
            <a:spLocks noGrp="1"/>
          </p:cNvSpPr>
          <p:nvPr>
            <p:ph type="body" sz="quarter" idx="17" hasCustomPrompt="1"/>
          </p:nvPr>
        </p:nvSpPr>
        <p:spPr>
          <a:xfrm>
            <a:off x="7018882" y="1770155"/>
            <a:ext cx="3853661" cy="1224912"/>
          </a:xfrm>
        </p:spPr>
        <p:txBody>
          <a:bodyPr bIns="144000" anchor="b"/>
          <a:lstStyle>
            <a:lvl1pPr>
              <a:defRPr sz="5400">
                <a:solidFill>
                  <a:schemeClr val="accent1"/>
                </a:solidFill>
                <a:latin typeface="NaN Jaune Maxi Black" pitchFamily="2" charset="0"/>
              </a:defRPr>
            </a:lvl1pPr>
          </a:lstStyle>
          <a:p>
            <a:pPr lvl="0"/>
            <a:r>
              <a:rPr lang="fr-FR"/>
              <a:t>00%</a:t>
            </a:r>
          </a:p>
        </p:txBody>
      </p:sp>
      <p:pic>
        <p:nvPicPr>
          <p:cNvPr id="10" name="Image 9">
            <a:extLst>
              <a:ext uri="{FF2B5EF4-FFF2-40B4-BE49-F238E27FC236}">
                <a16:creationId xmlns:a16="http://schemas.microsoft.com/office/drawing/2014/main" id="{385A2DA6-143A-7A85-7B65-B71613BF22B0}"/>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6485433" y="1301526"/>
            <a:ext cx="4970170" cy="3624080"/>
          </a:xfrm>
          <a:custGeom>
            <a:avLst/>
            <a:gdLst>
              <a:gd name="connsiteX0" fmla="*/ 84000 w 12192000"/>
              <a:gd name="connsiteY0" fmla="*/ 81000 h 6858000"/>
              <a:gd name="connsiteX1" fmla="*/ 84000 w 12192000"/>
              <a:gd name="connsiteY1" fmla="*/ 6777000 h 6858000"/>
              <a:gd name="connsiteX2" fmla="*/ 12091152 w 12192000"/>
              <a:gd name="connsiteY2" fmla="*/ 6777000 h 6858000"/>
              <a:gd name="connsiteX3" fmla="*/ 12091152 w 12192000"/>
              <a:gd name="connsiteY3" fmla="*/ 810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4000" y="81000"/>
                </a:moveTo>
                <a:lnTo>
                  <a:pt x="84000" y="6777000"/>
                </a:lnTo>
                <a:lnTo>
                  <a:pt x="12091152" y="6777000"/>
                </a:lnTo>
                <a:lnTo>
                  <a:pt x="12091152" y="81000"/>
                </a:lnTo>
                <a:close/>
                <a:moveTo>
                  <a:pt x="0" y="0"/>
                </a:moveTo>
                <a:lnTo>
                  <a:pt x="12192000" y="0"/>
                </a:lnTo>
                <a:lnTo>
                  <a:pt x="12192000" y="6858000"/>
                </a:lnTo>
                <a:lnTo>
                  <a:pt x="0" y="6858000"/>
                </a:lnTo>
                <a:close/>
              </a:path>
            </a:pathLst>
          </a:custGeom>
        </p:spPr>
      </p:pic>
      <p:sp>
        <p:nvSpPr>
          <p:cNvPr id="11" name="Espace réservé du pied de page 4">
            <a:extLst>
              <a:ext uri="{FF2B5EF4-FFF2-40B4-BE49-F238E27FC236}">
                <a16:creationId xmlns:a16="http://schemas.microsoft.com/office/drawing/2014/main" id="{980E4F6D-107F-694A-9C60-76B2EC80AFDD}"/>
              </a:ext>
            </a:extLst>
          </p:cNvPr>
          <p:cNvSpPr>
            <a:spLocks noGrp="1"/>
          </p:cNvSpPr>
          <p:nvPr>
            <p:ph type="ftr" sz="quarter" idx="11"/>
          </p:nvPr>
        </p:nvSpPr>
        <p:spPr>
          <a:xfrm>
            <a:off x="1123630" y="6516279"/>
            <a:ext cx="1609415" cy="138499"/>
          </a:xfrm>
          <a:prstGeom prst="rect">
            <a:avLst/>
          </a:prstGeom>
        </p:spPr>
        <p:txBody>
          <a:bodyPr/>
          <a:lstStyle>
            <a:lvl1pPr algn="l">
              <a:defRPr sz="900">
                <a:solidFill>
                  <a:schemeClr val="tx1"/>
                </a:solidFill>
              </a:defRPr>
            </a:lvl1pPr>
          </a:lstStyle>
          <a:p>
            <a:r>
              <a:rPr lang="fr-FR"/>
              <a:t>Gulfstream agency masque</a:t>
            </a:r>
          </a:p>
        </p:txBody>
      </p:sp>
      <p:sp>
        <p:nvSpPr>
          <p:cNvPr id="12" name="Espace réservé du numéro de diapositive 3">
            <a:extLst>
              <a:ext uri="{FF2B5EF4-FFF2-40B4-BE49-F238E27FC236}">
                <a16:creationId xmlns:a16="http://schemas.microsoft.com/office/drawing/2014/main" id="{160E5721-5D07-65D6-F414-4D7D17ADC43E}"/>
              </a:ext>
            </a:extLst>
          </p:cNvPr>
          <p:cNvSpPr>
            <a:spLocks noGrp="1"/>
          </p:cNvSpPr>
          <p:nvPr>
            <p:ph type="sldNum" sz="quarter" idx="12"/>
          </p:nvPr>
        </p:nvSpPr>
        <p:spPr>
          <a:xfrm>
            <a:off x="766763" y="6516279"/>
            <a:ext cx="208390" cy="138499"/>
          </a:xfrm>
          <a:prstGeom prst="rect">
            <a:avLst/>
          </a:prstGeom>
        </p:spPr>
        <p:txBody>
          <a:bodyPr/>
          <a:lstStyle>
            <a:lvl1pPr algn="l">
              <a:defRPr sz="900">
                <a:solidFill>
                  <a:schemeClr val="tx1"/>
                </a:solidFill>
                <a:latin typeface="Poppins SemiBold" panose="00000700000000000000" pitchFamily="2" charset="0"/>
                <a:cs typeface="Poppins SemiBold" panose="00000700000000000000" pitchFamily="2" charset="0"/>
              </a:defRPr>
            </a:lvl1pPr>
          </a:lstStyle>
          <a:p>
            <a:fld id="{59B38847-19AB-424A-B593-1FDE882674B3}" type="slidenum">
              <a:rPr lang="fr-FR" smtClean="0"/>
              <a:pPr/>
              <a:t>‹N°›</a:t>
            </a:fld>
            <a:endParaRPr lang="fr-FR"/>
          </a:p>
        </p:txBody>
      </p:sp>
    </p:spTree>
    <p:extLst>
      <p:ext uri="{BB962C8B-B14F-4D97-AF65-F5344CB8AC3E}">
        <p14:creationId xmlns:p14="http://schemas.microsoft.com/office/powerpoint/2010/main" val="40971665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CHIFFRES CLES">
    <p:spTree>
      <p:nvGrpSpPr>
        <p:cNvPr id="1" name=""/>
        <p:cNvGrpSpPr/>
        <p:nvPr/>
      </p:nvGrpSpPr>
      <p:grpSpPr>
        <a:xfrm>
          <a:off x="0" y="0"/>
          <a:ext cx="0" cy="0"/>
          <a:chOff x="0" y="0"/>
          <a:chExt cx="0" cy="0"/>
        </a:xfrm>
      </p:grpSpPr>
      <p:pic>
        <p:nvPicPr>
          <p:cNvPr id="2" name="bg object 16">
            <a:extLst>
              <a:ext uri="{FF2B5EF4-FFF2-40B4-BE49-F238E27FC236}">
                <a16:creationId xmlns:a16="http://schemas.microsoft.com/office/drawing/2014/main" id="{8DBC12C3-63E2-D50F-C2D9-C7EF7F6EB71A}"/>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DE1BFFC7-B631-436B-52EC-683F8896CB37}"/>
              </a:ext>
            </a:extLst>
          </p:cNvPr>
          <p:cNvSpPr>
            <a:spLocks/>
          </p:cNvSpPr>
          <p:nvPr userDrawn="1"/>
        </p:nvSpPr>
        <p:spPr>
          <a:xfrm>
            <a:off x="100848" y="0"/>
            <a:ext cx="1209115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8">
            <a:extLst>
              <a:ext uri="{FF2B5EF4-FFF2-40B4-BE49-F238E27FC236}">
                <a16:creationId xmlns:a16="http://schemas.microsoft.com/office/drawing/2014/main" id="{8F4CE5BC-D636-BF31-C4BC-B5225D0515A3}"/>
              </a:ext>
            </a:extLst>
          </p:cNvPr>
          <p:cNvGrpSpPr/>
          <p:nvPr userDrawn="1"/>
        </p:nvGrpSpPr>
        <p:grpSpPr>
          <a:xfrm>
            <a:off x="11698413" y="6391275"/>
            <a:ext cx="493587" cy="466725"/>
            <a:chOff x="0" y="0"/>
            <a:chExt cx="466725" cy="441325"/>
          </a:xfrm>
        </p:grpSpPr>
        <p:sp>
          <p:nvSpPr>
            <p:cNvPr id="20" name="Rectangle 19">
              <a:extLst>
                <a:ext uri="{FF2B5EF4-FFF2-40B4-BE49-F238E27FC236}">
                  <a16:creationId xmlns:a16="http://schemas.microsoft.com/office/drawing/2014/main" id="{C3252869-4688-95E2-A620-E311F5CBF67B}"/>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a:extLst>
                <a:ext uri="{FF2B5EF4-FFF2-40B4-BE49-F238E27FC236}">
                  <a16:creationId xmlns:a16="http://schemas.microsoft.com/office/drawing/2014/main" id="{816DD8C7-DD5E-FC0C-428A-416C95416324}"/>
                </a:ext>
              </a:extLst>
            </p:cNvPr>
            <p:cNvGrpSpPr/>
            <p:nvPr userDrawn="1"/>
          </p:nvGrpSpPr>
          <p:grpSpPr>
            <a:xfrm>
              <a:off x="95360" y="118201"/>
              <a:ext cx="276004" cy="204924"/>
              <a:chOff x="1904901" y="4722746"/>
              <a:chExt cx="527265" cy="391477"/>
            </a:xfrm>
            <a:solidFill>
              <a:schemeClr val="bg1"/>
            </a:solidFill>
          </p:grpSpPr>
          <p:sp>
            <p:nvSpPr>
              <p:cNvPr id="22" name="Forme libre : forme 21">
                <a:extLst>
                  <a:ext uri="{FF2B5EF4-FFF2-40B4-BE49-F238E27FC236}">
                    <a16:creationId xmlns:a16="http://schemas.microsoft.com/office/drawing/2014/main" id="{255228D7-0665-E411-81FC-FE7E7DE2AF74}"/>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EA1A42B5-D2CD-C6AD-B422-63764F25CB52}"/>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
        <p:nvSpPr>
          <p:cNvPr id="6" name="Titre 1">
            <a:extLst>
              <a:ext uri="{FF2B5EF4-FFF2-40B4-BE49-F238E27FC236}">
                <a16:creationId xmlns:a16="http://schemas.microsoft.com/office/drawing/2014/main" id="{440662F1-F186-4907-BC6F-F1F4D426F1C3}"/>
              </a:ext>
            </a:extLst>
          </p:cNvPr>
          <p:cNvSpPr>
            <a:spLocks noGrp="1"/>
          </p:cNvSpPr>
          <p:nvPr>
            <p:ph type="ctrTitle"/>
          </p:nvPr>
        </p:nvSpPr>
        <p:spPr>
          <a:xfrm>
            <a:off x="766763" y="2678796"/>
            <a:ext cx="2968625" cy="1500411"/>
          </a:xfrm>
        </p:spPr>
        <p:txBody>
          <a:bodyPr bIns="0" anchor="ctr"/>
          <a:lstStyle>
            <a:lvl1pPr algn="l">
              <a:defRPr sz="3600">
                <a:solidFill>
                  <a:schemeClr val="tx1"/>
                </a:solidFill>
                <a:latin typeface="+mj-lt"/>
              </a:defRPr>
            </a:lvl1pPr>
          </a:lstStyle>
          <a:p>
            <a:r>
              <a:rPr lang="fr-FR"/>
              <a:t>Modifiez le style du titre</a:t>
            </a:r>
          </a:p>
        </p:txBody>
      </p:sp>
      <p:sp>
        <p:nvSpPr>
          <p:cNvPr id="7" name="Espace réservé du texte 11">
            <a:extLst>
              <a:ext uri="{FF2B5EF4-FFF2-40B4-BE49-F238E27FC236}">
                <a16:creationId xmlns:a16="http://schemas.microsoft.com/office/drawing/2014/main" id="{702BBB21-86F0-14CD-DA77-0063F51D9F23}"/>
              </a:ext>
            </a:extLst>
          </p:cNvPr>
          <p:cNvSpPr>
            <a:spLocks noGrp="1"/>
          </p:cNvSpPr>
          <p:nvPr>
            <p:ph type="body" sz="quarter" idx="14" hasCustomPrompt="1"/>
          </p:nvPr>
        </p:nvSpPr>
        <p:spPr>
          <a:xfrm>
            <a:off x="5131672" y="1927226"/>
            <a:ext cx="2383259" cy="598488"/>
          </a:xfrm>
        </p:spPr>
        <p:txBody>
          <a:bodyPr/>
          <a:lstStyle>
            <a:lvl1pPr>
              <a:defRPr sz="1800">
                <a:solidFill>
                  <a:schemeClr val="tx1"/>
                </a:solidFill>
              </a:defRPr>
            </a:lvl1pPr>
          </a:lstStyle>
          <a:p>
            <a:pPr lvl="0"/>
            <a:r>
              <a:rPr lang="fr-FR"/>
              <a:t>Légende du chiffres clé</a:t>
            </a:r>
          </a:p>
        </p:txBody>
      </p:sp>
      <p:sp>
        <p:nvSpPr>
          <p:cNvPr id="8" name="Espace réservé du texte 11">
            <a:extLst>
              <a:ext uri="{FF2B5EF4-FFF2-40B4-BE49-F238E27FC236}">
                <a16:creationId xmlns:a16="http://schemas.microsoft.com/office/drawing/2014/main" id="{D6092410-795E-6244-0EBB-FF7338639ADD}"/>
              </a:ext>
            </a:extLst>
          </p:cNvPr>
          <p:cNvSpPr>
            <a:spLocks noGrp="1"/>
          </p:cNvSpPr>
          <p:nvPr>
            <p:ph type="body" sz="quarter" idx="15" hasCustomPrompt="1"/>
          </p:nvPr>
        </p:nvSpPr>
        <p:spPr>
          <a:xfrm>
            <a:off x="5131672" y="1041401"/>
            <a:ext cx="2383259" cy="885824"/>
          </a:xfrm>
        </p:spPr>
        <p:txBody>
          <a:bodyPr bIns="144000" anchor="b"/>
          <a:lstStyle>
            <a:lvl1pPr>
              <a:defRPr sz="4400">
                <a:solidFill>
                  <a:schemeClr val="accent1"/>
                </a:solidFill>
                <a:latin typeface="NaN Jaune Maxi Black" pitchFamily="2" charset="0"/>
              </a:defRPr>
            </a:lvl1pPr>
          </a:lstStyle>
          <a:p>
            <a:pPr lvl="0"/>
            <a:r>
              <a:rPr lang="fr-FR"/>
              <a:t>00%</a:t>
            </a:r>
          </a:p>
        </p:txBody>
      </p:sp>
      <p:pic>
        <p:nvPicPr>
          <p:cNvPr id="25" name="Image 24">
            <a:extLst>
              <a:ext uri="{FF2B5EF4-FFF2-40B4-BE49-F238E27FC236}">
                <a16:creationId xmlns:a16="http://schemas.microsoft.com/office/drawing/2014/main" id="{C94339B1-5A41-1126-9F65-1E3CEAFE5C03}"/>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4691844" y="627931"/>
            <a:ext cx="3197904" cy="2331804"/>
          </a:xfrm>
          <a:custGeom>
            <a:avLst/>
            <a:gdLst>
              <a:gd name="connsiteX0" fmla="*/ 84000 w 12192000"/>
              <a:gd name="connsiteY0" fmla="*/ 81000 h 6858000"/>
              <a:gd name="connsiteX1" fmla="*/ 84000 w 12192000"/>
              <a:gd name="connsiteY1" fmla="*/ 6777000 h 6858000"/>
              <a:gd name="connsiteX2" fmla="*/ 12091152 w 12192000"/>
              <a:gd name="connsiteY2" fmla="*/ 6777000 h 6858000"/>
              <a:gd name="connsiteX3" fmla="*/ 12091152 w 12192000"/>
              <a:gd name="connsiteY3" fmla="*/ 810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4000" y="81000"/>
                </a:moveTo>
                <a:lnTo>
                  <a:pt x="84000" y="6777000"/>
                </a:lnTo>
                <a:lnTo>
                  <a:pt x="12091152" y="6777000"/>
                </a:lnTo>
                <a:lnTo>
                  <a:pt x="12091152" y="81000"/>
                </a:lnTo>
                <a:close/>
                <a:moveTo>
                  <a:pt x="0" y="0"/>
                </a:moveTo>
                <a:lnTo>
                  <a:pt x="12192000" y="0"/>
                </a:lnTo>
                <a:lnTo>
                  <a:pt x="12192000" y="6858000"/>
                </a:lnTo>
                <a:lnTo>
                  <a:pt x="0" y="6858000"/>
                </a:lnTo>
                <a:close/>
              </a:path>
            </a:pathLst>
          </a:custGeom>
        </p:spPr>
      </p:pic>
      <p:sp>
        <p:nvSpPr>
          <p:cNvPr id="29" name="Espace réservé du texte 11">
            <a:extLst>
              <a:ext uri="{FF2B5EF4-FFF2-40B4-BE49-F238E27FC236}">
                <a16:creationId xmlns:a16="http://schemas.microsoft.com/office/drawing/2014/main" id="{1B84998E-DD08-7FCD-9D27-1561C4D2C16B}"/>
              </a:ext>
            </a:extLst>
          </p:cNvPr>
          <p:cNvSpPr>
            <a:spLocks noGrp="1"/>
          </p:cNvSpPr>
          <p:nvPr>
            <p:ph type="body" sz="quarter" idx="16" hasCustomPrompt="1"/>
          </p:nvPr>
        </p:nvSpPr>
        <p:spPr>
          <a:xfrm>
            <a:off x="5368925" y="4799014"/>
            <a:ext cx="2383259" cy="598488"/>
          </a:xfrm>
        </p:spPr>
        <p:txBody>
          <a:bodyPr/>
          <a:lstStyle>
            <a:lvl1pPr>
              <a:defRPr sz="1800">
                <a:solidFill>
                  <a:schemeClr val="tx1"/>
                </a:solidFill>
              </a:defRPr>
            </a:lvl1pPr>
          </a:lstStyle>
          <a:p>
            <a:pPr lvl="0"/>
            <a:r>
              <a:rPr lang="fr-FR"/>
              <a:t>Légende du chiffres clé</a:t>
            </a:r>
          </a:p>
        </p:txBody>
      </p:sp>
      <p:sp>
        <p:nvSpPr>
          <p:cNvPr id="30" name="Espace réservé du texte 11">
            <a:extLst>
              <a:ext uri="{FF2B5EF4-FFF2-40B4-BE49-F238E27FC236}">
                <a16:creationId xmlns:a16="http://schemas.microsoft.com/office/drawing/2014/main" id="{E9D3227C-A703-B441-30E8-379BD196AB42}"/>
              </a:ext>
            </a:extLst>
          </p:cNvPr>
          <p:cNvSpPr>
            <a:spLocks noGrp="1"/>
          </p:cNvSpPr>
          <p:nvPr>
            <p:ph type="body" sz="quarter" idx="17" hasCustomPrompt="1"/>
          </p:nvPr>
        </p:nvSpPr>
        <p:spPr>
          <a:xfrm>
            <a:off x="5368925" y="3913189"/>
            <a:ext cx="2383259" cy="885824"/>
          </a:xfrm>
        </p:spPr>
        <p:txBody>
          <a:bodyPr bIns="144000" anchor="b"/>
          <a:lstStyle>
            <a:lvl1pPr>
              <a:defRPr sz="4400">
                <a:solidFill>
                  <a:schemeClr val="accent1"/>
                </a:solidFill>
                <a:latin typeface="NaN Jaune Maxi Black" pitchFamily="2" charset="0"/>
              </a:defRPr>
            </a:lvl1pPr>
          </a:lstStyle>
          <a:p>
            <a:pPr lvl="0"/>
            <a:r>
              <a:rPr lang="fr-FR"/>
              <a:t>00%</a:t>
            </a:r>
          </a:p>
        </p:txBody>
      </p:sp>
      <p:pic>
        <p:nvPicPr>
          <p:cNvPr id="31" name="Image 30">
            <a:extLst>
              <a:ext uri="{FF2B5EF4-FFF2-40B4-BE49-F238E27FC236}">
                <a16:creationId xmlns:a16="http://schemas.microsoft.com/office/drawing/2014/main" id="{F8641906-4381-270D-19C8-1186E9BE556F}"/>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4929097" y="3499719"/>
            <a:ext cx="3197904" cy="2331804"/>
          </a:xfrm>
          <a:custGeom>
            <a:avLst/>
            <a:gdLst>
              <a:gd name="connsiteX0" fmla="*/ 84000 w 12192000"/>
              <a:gd name="connsiteY0" fmla="*/ 81000 h 6858000"/>
              <a:gd name="connsiteX1" fmla="*/ 84000 w 12192000"/>
              <a:gd name="connsiteY1" fmla="*/ 6777000 h 6858000"/>
              <a:gd name="connsiteX2" fmla="*/ 12091152 w 12192000"/>
              <a:gd name="connsiteY2" fmla="*/ 6777000 h 6858000"/>
              <a:gd name="connsiteX3" fmla="*/ 12091152 w 12192000"/>
              <a:gd name="connsiteY3" fmla="*/ 810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4000" y="81000"/>
                </a:moveTo>
                <a:lnTo>
                  <a:pt x="84000" y="6777000"/>
                </a:lnTo>
                <a:lnTo>
                  <a:pt x="12091152" y="6777000"/>
                </a:lnTo>
                <a:lnTo>
                  <a:pt x="12091152" y="81000"/>
                </a:lnTo>
                <a:close/>
                <a:moveTo>
                  <a:pt x="0" y="0"/>
                </a:moveTo>
                <a:lnTo>
                  <a:pt x="12192000" y="0"/>
                </a:lnTo>
                <a:lnTo>
                  <a:pt x="12192000" y="6858000"/>
                </a:lnTo>
                <a:lnTo>
                  <a:pt x="0" y="6858000"/>
                </a:lnTo>
                <a:close/>
              </a:path>
            </a:pathLst>
          </a:custGeom>
        </p:spPr>
      </p:pic>
      <p:sp>
        <p:nvSpPr>
          <p:cNvPr id="32" name="Espace réservé du texte 11">
            <a:extLst>
              <a:ext uri="{FF2B5EF4-FFF2-40B4-BE49-F238E27FC236}">
                <a16:creationId xmlns:a16="http://schemas.microsoft.com/office/drawing/2014/main" id="{E3B0E383-0C5A-4742-8FE1-92C9247BC816}"/>
              </a:ext>
            </a:extLst>
          </p:cNvPr>
          <p:cNvSpPr>
            <a:spLocks noGrp="1"/>
          </p:cNvSpPr>
          <p:nvPr>
            <p:ph type="body" sz="quarter" idx="18" hasCustomPrompt="1"/>
          </p:nvPr>
        </p:nvSpPr>
        <p:spPr>
          <a:xfrm>
            <a:off x="8961320" y="3572743"/>
            <a:ext cx="2383259" cy="598488"/>
          </a:xfrm>
        </p:spPr>
        <p:txBody>
          <a:bodyPr/>
          <a:lstStyle>
            <a:lvl1pPr>
              <a:defRPr sz="1800">
                <a:solidFill>
                  <a:schemeClr val="tx1"/>
                </a:solidFill>
              </a:defRPr>
            </a:lvl1pPr>
          </a:lstStyle>
          <a:p>
            <a:pPr lvl="0"/>
            <a:r>
              <a:rPr lang="fr-FR"/>
              <a:t>Légende du chiffres clé</a:t>
            </a:r>
          </a:p>
        </p:txBody>
      </p:sp>
      <p:sp>
        <p:nvSpPr>
          <p:cNvPr id="33" name="Espace réservé du texte 11">
            <a:extLst>
              <a:ext uri="{FF2B5EF4-FFF2-40B4-BE49-F238E27FC236}">
                <a16:creationId xmlns:a16="http://schemas.microsoft.com/office/drawing/2014/main" id="{0319C98A-D35B-6BFE-2931-26F27FE7B209}"/>
              </a:ext>
            </a:extLst>
          </p:cNvPr>
          <p:cNvSpPr>
            <a:spLocks noGrp="1"/>
          </p:cNvSpPr>
          <p:nvPr>
            <p:ph type="body" sz="quarter" idx="19" hasCustomPrompt="1"/>
          </p:nvPr>
        </p:nvSpPr>
        <p:spPr>
          <a:xfrm>
            <a:off x="8961320" y="2686918"/>
            <a:ext cx="2383259" cy="885824"/>
          </a:xfrm>
        </p:spPr>
        <p:txBody>
          <a:bodyPr bIns="144000" anchor="b"/>
          <a:lstStyle>
            <a:lvl1pPr>
              <a:defRPr sz="4400">
                <a:solidFill>
                  <a:schemeClr val="accent1"/>
                </a:solidFill>
                <a:latin typeface="NaN Jaune Maxi Black" pitchFamily="2" charset="0"/>
              </a:defRPr>
            </a:lvl1pPr>
          </a:lstStyle>
          <a:p>
            <a:pPr lvl="0"/>
            <a:r>
              <a:rPr lang="fr-FR"/>
              <a:t>00%</a:t>
            </a:r>
          </a:p>
        </p:txBody>
      </p:sp>
      <p:pic>
        <p:nvPicPr>
          <p:cNvPr id="34" name="Image 33">
            <a:extLst>
              <a:ext uri="{FF2B5EF4-FFF2-40B4-BE49-F238E27FC236}">
                <a16:creationId xmlns:a16="http://schemas.microsoft.com/office/drawing/2014/main" id="{17C9A5C2-B7A9-C7A7-3756-31E2FC80D18D}"/>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8521492" y="2273448"/>
            <a:ext cx="3197904" cy="2331804"/>
          </a:xfrm>
          <a:custGeom>
            <a:avLst/>
            <a:gdLst>
              <a:gd name="connsiteX0" fmla="*/ 84000 w 12192000"/>
              <a:gd name="connsiteY0" fmla="*/ 81000 h 6858000"/>
              <a:gd name="connsiteX1" fmla="*/ 84000 w 12192000"/>
              <a:gd name="connsiteY1" fmla="*/ 6777000 h 6858000"/>
              <a:gd name="connsiteX2" fmla="*/ 12091152 w 12192000"/>
              <a:gd name="connsiteY2" fmla="*/ 6777000 h 6858000"/>
              <a:gd name="connsiteX3" fmla="*/ 12091152 w 12192000"/>
              <a:gd name="connsiteY3" fmla="*/ 810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4000" y="81000"/>
                </a:moveTo>
                <a:lnTo>
                  <a:pt x="84000" y="6777000"/>
                </a:lnTo>
                <a:lnTo>
                  <a:pt x="12091152" y="6777000"/>
                </a:lnTo>
                <a:lnTo>
                  <a:pt x="12091152" y="81000"/>
                </a:lnTo>
                <a:close/>
                <a:moveTo>
                  <a:pt x="0" y="0"/>
                </a:moveTo>
                <a:lnTo>
                  <a:pt x="12192000" y="0"/>
                </a:lnTo>
                <a:lnTo>
                  <a:pt x="12192000" y="6858000"/>
                </a:lnTo>
                <a:lnTo>
                  <a:pt x="0" y="6858000"/>
                </a:lnTo>
                <a:close/>
              </a:path>
            </a:pathLst>
          </a:custGeom>
        </p:spPr>
      </p:pic>
      <p:sp>
        <p:nvSpPr>
          <p:cNvPr id="3" name="Espace réservé du pied de page 4">
            <a:extLst>
              <a:ext uri="{FF2B5EF4-FFF2-40B4-BE49-F238E27FC236}">
                <a16:creationId xmlns:a16="http://schemas.microsoft.com/office/drawing/2014/main" id="{C9C315E9-7B36-7381-96A7-9E21051AE5F8}"/>
              </a:ext>
            </a:extLst>
          </p:cNvPr>
          <p:cNvSpPr>
            <a:spLocks noGrp="1"/>
          </p:cNvSpPr>
          <p:nvPr>
            <p:ph type="ftr" sz="quarter" idx="11"/>
          </p:nvPr>
        </p:nvSpPr>
        <p:spPr>
          <a:xfrm>
            <a:off x="1123630" y="6516279"/>
            <a:ext cx="1609415" cy="138499"/>
          </a:xfrm>
          <a:prstGeom prst="rect">
            <a:avLst/>
          </a:prstGeom>
        </p:spPr>
        <p:txBody>
          <a:bodyPr/>
          <a:lstStyle>
            <a:lvl1pPr algn="l">
              <a:defRPr sz="900">
                <a:solidFill>
                  <a:schemeClr val="tx1"/>
                </a:solidFill>
              </a:defRPr>
            </a:lvl1pPr>
          </a:lstStyle>
          <a:p>
            <a:r>
              <a:rPr lang="fr-FR"/>
              <a:t>Gulfstream agency masque</a:t>
            </a:r>
          </a:p>
        </p:txBody>
      </p:sp>
      <p:sp>
        <p:nvSpPr>
          <p:cNvPr id="9" name="Espace réservé du numéro de diapositive 3">
            <a:extLst>
              <a:ext uri="{FF2B5EF4-FFF2-40B4-BE49-F238E27FC236}">
                <a16:creationId xmlns:a16="http://schemas.microsoft.com/office/drawing/2014/main" id="{77D66002-1A1B-FA8E-6626-6179AE55A710}"/>
              </a:ext>
            </a:extLst>
          </p:cNvPr>
          <p:cNvSpPr>
            <a:spLocks noGrp="1"/>
          </p:cNvSpPr>
          <p:nvPr>
            <p:ph type="sldNum" sz="quarter" idx="12"/>
          </p:nvPr>
        </p:nvSpPr>
        <p:spPr>
          <a:xfrm>
            <a:off x="766763" y="6516279"/>
            <a:ext cx="208390" cy="138499"/>
          </a:xfrm>
          <a:prstGeom prst="rect">
            <a:avLst/>
          </a:prstGeom>
        </p:spPr>
        <p:txBody>
          <a:bodyPr/>
          <a:lstStyle>
            <a:lvl1pPr algn="l">
              <a:defRPr sz="900">
                <a:solidFill>
                  <a:schemeClr val="tx1"/>
                </a:solidFill>
                <a:latin typeface="Poppins SemiBold" panose="00000700000000000000" pitchFamily="2" charset="0"/>
                <a:cs typeface="Poppins SemiBold" panose="00000700000000000000" pitchFamily="2" charset="0"/>
              </a:defRPr>
            </a:lvl1pPr>
          </a:lstStyle>
          <a:p>
            <a:fld id="{59B38847-19AB-424A-B593-1FDE882674B3}" type="slidenum">
              <a:rPr lang="fr-FR" smtClean="0"/>
              <a:pPr/>
              <a:t>‹N°›</a:t>
            </a:fld>
            <a:endParaRPr lang="fr-FR"/>
          </a:p>
        </p:txBody>
      </p:sp>
    </p:spTree>
    <p:extLst>
      <p:ext uri="{BB962C8B-B14F-4D97-AF65-F5344CB8AC3E}">
        <p14:creationId xmlns:p14="http://schemas.microsoft.com/office/powerpoint/2010/main" val="21289172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CHIFFRES CLES">
    <p:spTree>
      <p:nvGrpSpPr>
        <p:cNvPr id="1" name=""/>
        <p:cNvGrpSpPr/>
        <p:nvPr/>
      </p:nvGrpSpPr>
      <p:grpSpPr>
        <a:xfrm>
          <a:off x="0" y="0"/>
          <a:ext cx="0" cy="0"/>
          <a:chOff x="0" y="0"/>
          <a:chExt cx="0" cy="0"/>
        </a:xfrm>
      </p:grpSpPr>
      <p:pic>
        <p:nvPicPr>
          <p:cNvPr id="2" name="bg object 16">
            <a:extLst>
              <a:ext uri="{FF2B5EF4-FFF2-40B4-BE49-F238E27FC236}">
                <a16:creationId xmlns:a16="http://schemas.microsoft.com/office/drawing/2014/main" id="{8DBC12C3-63E2-D50F-C2D9-C7EF7F6EB71A}"/>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DE1BFFC7-B631-436B-52EC-683F8896CB37}"/>
              </a:ext>
            </a:extLst>
          </p:cNvPr>
          <p:cNvSpPr>
            <a:spLocks/>
          </p:cNvSpPr>
          <p:nvPr userDrawn="1"/>
        </p:nvSpPr>
        <p:spPr>
          <a:xfrm>
            <a:off x="100848" y="0"/>
            <a:ext cx="1209115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8">
            <a:extLst>
              <a:ext uri="{FF2B5EF4-FFF2-40B4-BE49-F238E27FC236}">
                <a16:creationId xmlns:a16="http://schemas.microsoft.com/office/drawing/2014/main" id="{8F4CE5BC-D636-BF31-C4BC-B5225D0515A3}"/>
              </a:ext>
            </a:extLst>
          </p:cNvPr>
          <p:cNvGrpSpPr/>
          <p:nvPr userDrawn="1"/>
        </p:nvGrpSpPr>
        <p:grpSpPr>
          <a:xfrm>
            <a:off x="11698413" y="6391275"/>
            <a:ext cx="493587" cy="466725"/>
            <a:chOff x="0" y="0"/>
            <a:chExt cx="466725" cy="441325"/>
          </a:xfrm>
        </p:grpSpPr>
        <p:sp>
          <p:nvSpPr>
            <p:cNvPr id="20" name="Rectangle 19">
              <a:extLst>
                <a:ext uri="{FF2B5EF4-FFF2-40B4-BE49-F238E27FC236}">
                  <a16:creationId xmlns:a16="http://schemas.microsoft.com/office/drawing/2014/main" id="{C3252869-4688-95E2-A620-E311F5CBF67B}"/>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a:extLst>
                <a:ext uri="{FF2B5EF4-FFF2-40B4-BE49-F238E27FC236}">
                  <a16:creationId xmlns:a16="http://schemas.microsoft.com/office/drawing/2014/main" id="{816DD8C7-DD5E-FC0C-428A-416C95416324}"/>
                </a:ext>
              </a:extLst>
            </p:cNvPr>
            <p:cNvGrpSpPr/>
            <p:nvPr userDrawn="1"/>
          </p:nvGrpSpPr>
          <p:grpSpPr>
            <a:xfrm>
              <a:off x="95360" y="118201"/>
              <a:ext cx="276004" cy="204924"/>
              <a:chOff x="1904901" y="4722746"/>
              <a:chExt cx="527265" cy="391477"/>
            </a:xfrm>
            <a:solidFill>
              <a:schemeClr val="bg1"/>
            </a:solidFill>
          </p:grpSpPr>
          <p:sp>
            <p:nvSpPr>
              <p:cNvPr id="22" name="Forme libre : forme 21">
                <a:extLst>
                  <a:ext uri="{FF2B5EF4-FFF2-40B4-BE49-F238E27FC236}">
                    <a16:creationId xmlns:a16="http://schemas.microsoft.com/office/drawing/2014/main" id="{255228D7-0665-E411-81FC-FE7E7DE2AF74}"/>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EA1A42B5-D2CD-C6AD-B422-63764F25CB52}"/>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
        <p:nvSpPr>
          <p:cNvPr id="6" name="Titre 1">
            <a:extLst>
              <a:ext uri="{FF2B5EF4-FFF2-40B4-BE49-F238E27FC236}">
                <a16:creationId xmlns:a16="http://schemas.microsoft.com/office/drawing/2014/main" id="{440662F1-F186-4907-BC6F-F1F4D426F1C3}"/>
              </a:ext>
            </a:extLst>
          </p:cNvPr>
          <p:cNvSpPr>
            <a:spLocks noGrp="1"/>
          </p:cNvSpPr>
          <p:nvPr>
            <p:ph type="ctrTitle"/>
          </p:nvPr>
        </p:nvSpPr>
        <p:spPr>
          <a:xfrm>
            <a:off x="766764" y="2678795"/>
            <a:ext cx="3385020" cy="1500411"/>
          </a:xfrm>
        </p:spPr>
        <p:txBody>
          <a:bodyPr bIns="0" anchor="ctr"/>
          <a:lstStyle>
            <a:lvl1pPr algn="l">
              <a:defRPr sz="3600">
                <a:solidFill>
                  <a:schemeClr val="tx1"/>
                </a:solidFill>
                <a:latin typeface="+mj-lt"/>
              </a:defRPr>
            </a:lvl1pPr>
          </a:lstStyle>
          <a:p>
            <a:r>
              <a:rPr lang="fr-FR"/>
              <a:t>Modifiez le style du titre</a:t>
            </a:r>
          </a:p>
        </p:txBody>
      </p:sp>
      <p:sp>
        <p:nvSpPr>
          <p:cNvPr id="7" name="Espace réservé du texte 11">
            <a:extLst>
              <a:ext uri="{FF2B5EF4-FFF2-40B4-BE49-F238E27FC236}">
                <a16:creationId xmlns:a16="http://schemas.microsoft.com/office/drawing/2014/main" id="{702BBB21-86F0-14CD-DA77-0063F51D9F23}"/>
              </a:ext>
            </a:extLst>
          </p:cNvPr>
          <p:cNvSpPr>
            <a:spLocks noGrp="1"/>
          </p:cNvSpPr>
          <p:nvPr>
            <p:ph type="body" sz="quarter" idx="14" hasCustomPrompt="1"/>
          </p:nvPr>
        </p:nvSpPr>
        <p:spPr>
          <a:xfrm>
            <a:off x="5051884" y="1938462"/>
            <a:ext cx="2383259" cy="598488"/>
          </a:xfrm>
        </p:spPr>
        <p:txBody>
          <a:bodyPr/>
          <a:lstStyle>
            <a:lvl1pPr>
              <a:defRPr sz="1600">
                <a:solidFill>
                  <a:schemeClr val="tx1"/>
                </a:solidFill>
              </a:defRPr>
            </a:lvl1pPr>
          </a:lstStyle>
          <a:p>
            <a:pPr lvl="0"/>
            <a:r>
              <a:rPr lang="fr-FR"/>
              <a:t>Légende du chiffres clé</a:t>
            </a:r>
          </a:p>
        </p:txBody>
      </p:sp>
      <p:sp>
        <p:nvSpPr>
          <p:cNvPr id="8" name="Espace réservé du texte 11">
            <a:extLst>
              <a:ext uri="{FF2B5EF4-FFF2-40B4-BE49-F238E27FC236}">
                <a16:creationId xmlns:a16="http://schemas.microsoft.com/office/drawing/2014/main" id="{D6092410-795E-6244-0EBB-FF7338639ADD}"/>
              </a:ext>
            </a:extLst>
          </p:cNvPr>
          <p:cNvSpPr>
            <a:spLocks noGrp="1"/>
          </p:cNvSpPr>
          <p:nvPr>
            <p:ph type="body" sz="quarter" idx="15" hasCustomPrompt="1"/>
          </p:nvPr>
        </p:nvSpPr>
        <p:spPr>
          <a:xfrm>
            <a:off x="5051884" y="1052637"/>
            <a:ext cx="2383259" cy="885824"/>
          </a:xfrm>
        </p:spPr>
        <p:txBody>
          <a:bodyPr bIns="144000" anchor="b"/>
          <a:lstStyle>
            <a:lvl1pPr>
              <a:defRPr sz="4000">
                <a:solidFill>
                  <a:schemeClr val="accent1"/>
                </a:solidFill>
                <a:latin typeface="NaN Jaune Maxi Black" pitchFamily="2" charset="0"/>
              </a:defRPr>
            </a:lvl1pPr>
          </a:lstStyle>
          <a:p>
            <a:pPr lvl="0"/>
            <a:r>
              <a:rPr lang="fr-FR"/>
              <a:t>00%</a:t>
            </a:r>
          </a:p>
        </p:txBody>
      </p:sp>
      <p:pic>
        <p:nvPicPr>
          <p:cNvPr id="25" name="Image 24">
            <a:extLst>
              <a:ext uri="{FF2B5EF4-FFF2-40B4-BE49-F238E27FC236}">
                <a16:creationId xmlns:a16="http://schemas.microsoft.com/office/drawing/2014/main" id="{C94339B1-5A41-1126-9F65-1E3CEAFE5C03}"/>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4697838" y="671247"/>
            <a:ext cx="3109914" cy="2267644"/>
          </a:xfrm>
          <a:custGeom>
            <a:avLst/>
            <a:gdLst>
              <a:gd name="connsiteX0" fmla="*/ 84000 w 12192000"/>
              <a:gd name="connsiteY0" fmla="*/ 81000 h 6858000"/>
              <a:gd name="connsiteX1" fmla="*/ 84000 w 12192000"/>
              <a:gd name="connsiteY1" fmla="*/ 6777000 h 6858000"/>
              <a:gd name="connsiteX2" fmla="*/ 12091152 w 12192000"/>
              <a:gd name="connsiteY2" fmla="*/ 6777000 h 6858000"/>
              <a:gd name="connsiteX3" fmla="*/ 12091152 w 12192000"/>
              <a:gd name="connsiteY3" fmla="*/ 810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4000" y="81000"/>
                </a:moveTo>
                <a:lnTo>
                  <a:pt x="84000" y="6777000"/>
                </a:lnTo>
                <a:lnTo>
                  <a:pt x="12091152" y="6777000"/>
                </a:lnTo>
                <a:lnTo>
                  <a:pt x="12091152" y="81000"/>
                </a:lnTo>
                <a:close/>
                <a:moveTo>
                  <a:pt x="0" y="0"/>
                </a:moveTo>
                <a:lnTo>
                  <a:pt x="12192000" y="0"/>
                </a:lnTo>
                <a:lnTo>
                  <a:pt x="12192000" y="6858000"/>
                </a:lnTo>
                <a:lnTo>
                  <a:pt x="0" y="6858000"/>
                </a:lnTo>
                <a:close/>
              </a:path>
            </a:pathLst>
          </a:custGeom>
        </p:spPr>
      </p:pic>
      <p:sp>
        <p:nvSpPr>
          <p:cNvPr id="29" name="Espace réservé du texte 11">
            <a:extLst>
              <a:ext uri="{FF2B5EF4-FFF2-40B4-BE49-F238E27FC236}">
                <a16:creationId xmlns:a16="http://schemas.microsoft.com/office/drawing/2014/main" id="{1B84998E-DD08-7FCD-9D27-1561C4D2C16B}"/>
              </a:ext>
            </a:extLst>
          </p:cNvPr>
          <p:cNvSpPr>
            <a:spLocks noGrp="1"/>
          </p:cNvSpPr>
          <p:nvPr>
            <p:ph type="body" sz="quarter" idx="16" hasCustomPrompt="1"/>
          </p:nvPr>
        </p:nvSpPr>
        <p:spPr>
          <a:xfrm>
            <a:off x="5051884" y="4810250"/>
            <a:ext cx="2383259" cy="598488"/>
          </a:xfrm>
        </p:spPr>
        <p:txBody>
          <a:bodyPr/>
          <a:lstStyle>
            <a:lvl1pPr>
              <a:defRPr sz="1600">
                <a:solidFill>
                  <a:schemeClr val="tx1"/>
                </a:solidFill>
              </a:defRPr>
            </a:lvl1pPr>
          </a:lstStyle>
          <a:p>
            <a:pPr lvl="0"/>
            <a:r>
              <a:rPr lang="fr-FR"/>
              <a:t>Légende du chiffres clé</a:t>
            </a:r>
          </a:p>
        </p:txBody>
      </p:sp>
      <p:sp>
        <p:nvSpPr>
          <p:cNvPr id="30" name="Espace réservé du texte 11">
            <a:extLst>
              <a:ext uri="{FF2B5EF4-FFF2-40B4-BE49-F238E27FC236}">
                <a16:creationId xmlns:a16="http://schemas.microsoft.com/office/drawing/2014/main" id="{E9D3227C-A703-B441-30E8-379BD196AB42}"/>
              </a:ext>
            </a:extLst>
          </p:cNvPr>
          <p:cNvSpPr>
            <a:spLocks noGrp="1"/>
          </p:cNvSpPr>
          <p:nvPr>
            <p:ph type="body" sz="quarter" idx="17" hasCustomPrompt="1"/>
          </p:nvPr>
        </p:nvSpPr>
        <p:spPr>
          <a:xfrm>
            <a:off x="5051884" y="3924425"/>
            <a:ext cx="2383259" cy="885824"/>
          </a:xfrm>
        </p:spPr>
        <p:txBody>
          <a:bodyPr bIns="144000" anchor="b"/>
          <a:lstStyle>
            <a:lvl1pPr>
              <a:defRPr sz="4000">
                <a:solidFill>
                  <a:schemeClr val="accent1"/>
                </a:solidFill>
                <a:latin typeface="NaN Jaune Maxi Black" pitchFamily="2" charset="0"/>
              </a:defRPr>
            </a:lvl1pPr>
          </a:lstStyle>
          <a:p>
            <a:pPr lvl="0"/>
            <a:r>
              <a:rPr lang="fr-FR"/>
              <a:t>00%</a:t>
            </a:r>
          </a:p>
        </p:txBody>
      </p:sp>
      <p:pic>
        <p:nvPicPr>
          <p:cNvPr id="31" name="Image 30">
            <a:extLst>
              <a:ext uri="{FF2B5EF4-FFF2-40B4-BE49-F238E27FC236}">
                <a16:creationId xmlns:a16="http://schemas.microsoft.com/office/drawing/2014/main" id="{F8641906-4381-270D-19C8-1186E9BE556F}"/>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4697838" y="3543035"/>
            <a:ext cx="3109914" cy="2267644"/>
          </a:xfrm>
          <a:custGeom>
            <a:avLst/>
            <a:gdLst>
              <a:gd name="connsiteX0" fmla="*/ 84000 w 12192000"/>
              <a:gd name="connsiteY0" fmla="*/ 81000 h 6858000"/>
              <a:gd name="connsiteX1" fmla="*/ 84000 w 12192000"/>
              <a:gd name="connsiteY1" fmla="*/ 6777000 h 6858000"/>
              <a:gd name="connsiteX2" fmla="*/ 12091152 w 12192000"/>
              <a:gd name="connsiteY2" fmla="*/ 6777000 h 6858000"/>
              <a:gd name="connsiteX3" fmla="*/ 12091152 w 12192000"/>
              <a:gd name="connsiteY3" fmla="*/ 810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4000" y="81000"/>
                </a:moveTo>
                <a:lnTo>
                  <a:pt x="84000" y="6777000"/>
                </a:lnTo>
                <a:lnTo>
                  <a:pt x="12091152" y="6777000"/>
                </a:lnTo>
                <a:lnTo>
                  <a:pt x="12091152" y="81000"/>
                </a:lnTo>
                <a:close/>
                <a:moveTo>
                  <a:pt x="0" y="0"/>
                </a:moveTo>
                <a:lnTo>
                  <a:pt x="12192000" y="0"/>
                </a:lnTo>
                <a:lnTo>
                  <a:pt x="12192000" y="6858000"/>
                </a:lnTo>
                <a:lnTo>
                  <a:pt x="0" y="6858000"/>
                </a:lnTo>
                <a:close/>
              </a:path>
            </a:pathLst>
          </a:custGeom>
        </p:spPr>
      </p:pic>
      <p:sp>
        <p:nvSpPr>
          <p:cNvPr id="32" name="Espace réservé du texte 11">
            <a:extLst>
              <a:ext uri="{FF2B5EF4-FFF2-40B4-BE49-F238E27FC236}">
                <a16:creationId xmlns:a16="http://schemas.microsoft.com/office/drawing/2014/main" id="{E3B0E383-0C5A-4742-8FE1-92C9247BC816}"/>
              </a:ext>
            </a:extLst>
          </p:cNvPr>
          <p:cNvSpPr>
            <a:spLocks noGrp="1"/>
          </p:cNvSpPr>
          <p:nvPr>
            <p:ph type="body" sz="quarter" idx="18" hasCustomPrompt="1"/>
          </p:nvPr>
        </p:nvSpPr>
        <p:spPr>
          <a:xfrm>
            <a:off x="8466270" y="2304020"/>
            <a:ext cx="2383259" cy="598488"/>
          </a:xfrm>
        </p:spPr>
        <p:txBody>
          <a:bodyPr/>
          <a:lstStyle>
            <a:lvl1pPr>
              <a:defRPr sz="1600">
                <a:solidFill>
                  <a:schemeClr val="tx1"/>
                </a:solidFill>
              </a:defRPr>
            </a:lvl1pPr>
          </a:lstStyle>
          <a:p>
            <a:pPr lvl="0"/>
            <a:r>
              <a:rPr lang="fr-FR"/>
              <a:t>Légende du chiffres clé</a:t>
            </a:r>
          </a:p>
        </p:txBody>
      </p:sp>
      <p:sp>
        <p:nvSpPr>
          <p:cNvPr id="33" name="Espace réservé du texte 11">
            <a:extLst>
              <a:ext uri="{FF2B5EF4-FFF2-40B4-BE49-F238E27FC236}">
                <a16:creationId xmlns:a16="http://schemas.microsoft.com/office/drawing/2014/main" id="{0319C98A-D35B-6BFE-2931-26F27FE7B209}"/>
              </a:ext>
            </a:extLst>
          </p:cNvPr>
          <p:cNvSpPr>
            <a:spLocks noGrp="1"/>
          </p:cNvSpPr>
          <p:nvPr>
            <p:ph type="body" sz="quarter" idx="19" hasCustomPrompt="1"/>
          </p:nvPr>
        </p:nvSpPr>
        <p:spPr>
          <a:xfrm>
            <a:off x="8466270" y="1418195"/>
            <a:ext cx="2383259" cy="885824"/>
          </a:xfrm>
        </p:spPr>
        <p:txBody>
          <a:bodyPr bIns="144000" anchor="b"/>
          <a:lstStyle>
            <a:lvl1pPr>
              <a:defRPr sz="4000">
                <a:solidFill>
                  <a:schemeClr val="accent1"/>
                </a:solidFill>
                <a:latin typeface="NaN Jaune Maxi Black" pitchFamily="2" charset="0"/>
              </a:defRPr>
            </a:lvl1pPr>
          </a:lstStyle>
          <a:p>
            <a:pPr lvl="0"/>
            <a:r>
              <a:rPr lang="fr-FR"/>
              <a:t>00%</a:t>
            </a:r>
          </a:p>
        </p:txBody>
      </p:sp>
      <p:pic>
        <p:nvPicPr>
          <p:cNvPr id="34" name="Image 33">
            <a:extLst>
              <a:ext uri="{FF2B5EF4-FFF2-40B4-BE49-F238E27FC236}">
                <a16:creationId xmlns:a16="http://schemas.microsoft.com/office/drawing/2014/main" id="{17C9A5C2-B7A9-C7A7-3756-31E2FC80D18D}"/>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8112224" y="1036805"/>
            <a:ext cx="3109914" cy="2267644"/>
          </a:xfrm>
          <a:custGeom>
            <a:avLst/>
            <a:gdLst>
              <a:gd name="connsiteX0" fmla="*/ 84000 w 12192000"/>
              <a:gd name="connsiteY0" fmla="*/ 81000 h 6858000"/>
              <a:gd name="connsiteX1" fmla="*/ 84000 w 12192000"/>
              <a:gd name="connsiteY1" fmla="*/ 6777000 h 6858000"/>
              <a:gd name="connsiteX2" fmla="*/ 12091152 w 12192000"/>
              <a:gd name="connsiteY2" fmla="*/ 6777000 h 6858000"/>
              <a:gd name="connsiteX3" fmla="*/ 12091152 w 12192000"/>
              <a:gd name="connsiteY3" fmla="*/ 810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4000" y="81000"/>
                </a:moveTo>
                <a:lnTo>
                  <a:pt x="84000" y="6777000"/>
                </a:lnTo>
                <a:lnTo>
                  <a:pt x="12091152" y="6777000"/>
                </a:lnTo>
                <a:lnTo>
                  <a:pt x="12091152" y="81000"/>
                </a:lnTo>
                <a:close/>
                <a:moveTo>
                  <a:pt x="0" y="0"/>
                </a:moveTo>
                <a:lnTo>
                  <a:pt x="12192000" y="0"/>
                </a:lnTo>
                <a:lnTo>
                  <a:pt x="12192000" y="6858000"/>
                </a:lnTo>
                <a:lnTo>
                  <a:pt x="0" y="6858000"/>
                </a:lnTo>
                <a:close/>
              </a:path>
            </a:pathLst>
          </a:custGeom>
        </p:spPr>
      </p:pic>
      <p:sp>
        <p:nvSpPr>
          <p:cNvPr id="35" name="Espace réservé du texte 11">
            <a:extLst>
              <a:ext uri="{FF2B5EF4-FFF2-40B4-BE49-F238E27FC236}">
                <a16:creationId xmlns:a16="http://schemas.microsoft.com/office/drawing/2014/main" id="{BCB7C8A8-0582-E5FE-A6B4-7E19A93B6B16}"/>
              </a:ext>
            </a:extLst>
          </p:cNvPr>
          <p:cNvSpPr>
            <a:spLocks noGrp="1"/>
          </p:cNvSpPr>
          <p:nvPr>
            <p:ph type="body" sz="quarter" idx="20" hasCustomPrompt="1"/>
          </p:nvPr>
        </p:nvSpPr>
        <p:spPr>
          <a:xfrm>
            <a:off x="8466270" y="5175808"/>
            <a:ext cx="2383259" cy="598488"/>
          </a:xfrm>
        </p:spPr>
        <p:txBody>
          <a:bodyPr/>
          <a:lstStyle>
            <a:lvl1pPr>
              <a:defRPr sz="1600">
                <a:solidFill>
                  <a:schemeClr val="tx1"/>
                </a:solidFill>
              </a:defRPr>
            </a:lvl1pPr>
          </a:lstStyle>
          <a:p>
            <a:pPr lvl="0"/>
            <a:r>
              <a:rPr lang="fr-FR"/>
              <a:t>Légende du chiffres clé</a:t>
            </a:r>
          </a:p>
        </p:txBody>
      </p:sp>
      <p:sp>
        <p:nvSpPr>
          <p:cNvPr id="36" name="Espace réservé du texte 11">
            <a:extLst>
              <a:ext uri="{FF2B5EF4-FFF2-40B4-BE49-F238E27FC236}">
                <a16:creationId xmlns:a16="http://schemas.microsoft.com/office/drawing/2014/main" id="{A32C4E6D-04D2-2A9D-BB12-9F18EDBF7CC1}"/>
              </a:ext>
            </a:extLst>
          </p:cNvPr>
          <p:cNvSpPr>
            <a:spLocks noGrp="1"/>
          </p:cNvSpPr>
          <p:nvPr>
            <p:ph type="body" sz="quarter" idx="21" hasCustomPrompt="1"/>
          </p:nvPr>
        </p:nvSpPr>
        <p:spPr>
          <a:xfrm>
            <a:off x="8466270" y="4289983"/>
            <a:ext cx="2383259" cy="885824"/>
          </a:xfrm>
        </p:spPr>
        <p:txBody>
          <a:bodyPr bIns="144000" anchor="b"/>
          <a:lstStyle>
            <a:lvl1pPr>
              <a:defRPr sz="4000">
                <a:solidFill>
                  <a:schemeClr val="accent1"/>
                </a:solidFill>
                <a:latin typeface="NaN Jaune Maxi Black" pitchFamily="2" charset="0"/>
              </a:defRPr>
            </a:lvl1pPr>
          </a:lstStyle>
          <a:p>
            <a:pPr lvl="0"/>
            <a:r>
              <a:rPr lang="fr-FR"/>
              <a:t>00%</a:t>
            </a:r>
          </a:p>
        </p:txBody>
      </p:sp>
      <p:pic>
        <p:nvPicPr>
          <p:cNvPr id="37" name="Image 36">
            <a:extLst>
              <a:ext uri="{FF2B5EF4-FFF2-40B4-BE49-F238E27FC236}">
                <a16:creationId xmlns:a16="http://schemas.microsoft.com/office/drawing/2014/main" id="{C90F9677-5718-CC5E-A103-CF53570582EA}"/>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8112224" y="3908593"/>
            <a:ext cx="3109914" cy="2267644"/>
          </a:xfrm>
          <a:custGeom>
            <a:avLst/>
            <a:gdLst>
              <a:gd name="connsiteX0" fmla="*/ 84000 w 12192000"/>
              <a:gd name="connsiteY0" fmla="*/ 81000 h 6858000"/>
              <a:gd name="connsiteX1" fmla="*/ 84000 w 12192000"/>
              <a:gd name="connsiteY1" fmla="*/ 6777000 h 6858000"/>
              <a:gd name="connsiteX2" fmla="*/ 12091152 w 12192000"/>
              <a:gd name="connsiteY2" fmla="*/ 6777000 h 6858000"/>
              <a:gd name="connsiteX3" fmla="*/ 12091152 w 12192000"/>
              <a:gd name="connsiteY3" fmla="*/ 810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4000" y="81000"/>
                </a:moveTo>
                <a:lnTo>
                  <a:pt x="84000" y="6777000"/>
                </a:lnTo>
                <a:lnTo>
                  <a:pt x="12091152" y="6777000"/>
                </a:lnTo>
                <a:lnTo>
                  <a:pt x="12091152" y="81000"/>
                </a:lnTo>
                <a:close/>
                <a:moveTo>
                  <a:pt x="0" y="0"/>
                </a:moveTo>
                <a:lnTo>
                  <a:pt x="12192000" y="0"/>
                </a:lnTo>
                <a:lnTo>
                  <a:pt x="12192000" y="6858000"/>
                </a:lnTo>
                <a:lnTo>
                  <a:pt x="0" y="6858000"/>
                </a:lnTo>
                <a:close/>
              </a:path>
            </a:pathLst>
          </a:custGeom>
        </p:spPr>
      </p:pic>
      <p:sp>
        <p:nvSpPr>
          <p:cNvPr id="38" name="Espace réservé du pied de page 4">
            <a:extLst>
              <a:ext uri="{FF2B5EF4-FFF2-40B4-BE49-F238E27FC236}">
                <a16:creationId xmlns:a16="http://schemas.microsoft.com/office/drawing/2014/main" id="{5F73E7C7-AC05-0F01-4981-55C931631A68}"/>
              </a:ext>
            </a:extLst>
          </p:cNvPr>
          <p:cNvSpPr>
            <a:spLocks noGrp="1"/>
          </p:cNvSpPr>
          <p:nvPr>
            <p:ph type="ftr" sz="quarter" idx="11"/>
          </p:nvPr>
        </p:nvSpPr>
        <p:spPr>
          <a:xfrm>
            <a:off x="1123630" y="6516279"/>
            <a:ext cx="1609415" cy="138499"/>
          </a:xfrm>
          <a:prstGeom prst="rect">
            <a:avLst/>
          </a:prstGeom>
        </p:spPr>
        <p:txBody>
          <a:bodyPr/>
          <a:lstStyle>
            <a:lvl1pPr algn="l">
              <a:defRPr sz="900">
                <a:solidFill>
                  <a:schemeClr val="tx1"/>
                </a:solidFill>
              </a:defRPr>
            </a:lvl1pPr>
          </a:lstStyle>
          <a:p>
            <a:r>
              <a:rPr lang="fr-FR"/>
              <a:t>Gulfstream agency masque</a:t>
            </a:r>
          </a:p>
        </p:txBody>
      </p:sp>
      <p:sp>
        <p:nvSpPr>
          <p:cNvPr id="39" name="Espace réservé du numéro de diapositive 3">
            <a:extLst>
              <a:ext uri="{FF2B5EF4-FFF2-40B4-BE49-F238E27FC236}">
                <a16:creationId xmlns:a16="http://schemas.microsoft.com/office/drawing/2014/main" id="{98CCAC61-1701-0AEE-1D1D-6C74BE7568A4}"/>
              </a:ext>
            </a:extLst>
          </p:cNvPr>
          <p:cNvSpPr>
            <a:spLocks noGrp="1"/>
          </p:cNvSpPr>
          <p:nvPr>
            <p:ph type="sldNum" sz="quarter" idx="12"/>
          </p:nvPr>
        </p:nvSpPr>
        <p:spPr>
          <a:xfrm>
            <a:off x="766763" y="6516279"/>
            <a:ext cx="208390" cy="138499"/>
          </a:xfrm>
          <a:prstGeom prst="rect">
            <a:avLst/>
          </a:prstGeom>
        </p:spPr>
        <p:txBody>
          <a:bodyPr/>
          <a:lstStyle>
            <a:lvl1pPr algn="l">
              <a:defRPr sz="900">
                <a:solidFill>
                  <a:schemeClr val="tx1"/>
                </a:solidFill>
                <a:latin typeface="Poppins SemiBold" panose="00000700000000000000" pitchFamily="2" charset="0"/>
                <a:cs typeface="Poppins SemiBold" panose="00000700000000000000" pitchFamily="2" charset="0"/>
              </a:defRPr>
            </a:lvl1pPr>
          </a:lstStyle>
          <a:p>
            <a:fld id="{59B38847-19AB-424A-B593-1FDE882674B3}" type="slidenum">
              <a:rPr lang="fr-FR" smtClean="0"/>
              <a:pPr/>
              <a:t>‹N°›</a:t>
            </a:fld>
            <a:endParaRPr lang="fr-FR"/>
          </a:p>
        </p:txBody>
      </p:sp>
    </p:spTree>
    <p:extLst>
      <p:ext uri="{BB962C8B-B14F-4D97-AF65-F5344CB8AC3E}">
        <p14:creationId xmlns:p14="http://schemas.microsoft.com/office/powerpoint/2010/main" val="31271075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CHIFFRES BIS">
    <p:spTree>
      <p:nvGrpSpPr>
        <p:cNvPr id="1" name=""/>
        <p:cNvGrpSpPr/>
        <p:nvPr/>
      </p:nvGrpSpPr>
      <p:grpSpPr>
        <a:xfrm>
          <a:off x="0" y="0"/>
          <a:ext cx="0" cy="0"/>
          <a:chOff x="0" y="0"/>
          <a:chExt cx="0" cy="0"/>
        </a:xfrm>
      </p:grpSpPr>
      <p:pic>
        <p:nvPicPr>
          <p:cNvPr id="16" name="bg object 16">
            <a:extLst>
              <a:ext uri="{FF2B5EF4-FFF2-40B4-BE49-F238E27FC236}">
                <a16:creationId xmlns:a16="http://schemas.microsoft.com/office/drawing/2014/main" id="{25B5C192-35D0-C500-82B0-EA830ED0A43A}"/>
              </a:ext>
            </a:extLst>
          </p:cNvPr>
          <p:cNvPicPr>
            <a:picLocks/>
          </p:cNvPicPr>
          <p:nvPr userDrawn="1"/>
        </p:nvPicPr>
        <p:blipFill rotWithShape="1">
          <a:blip r:embed="rId2" cstate="screen">
            <a:extLst>
              <a:ext uri="{28A0092B-C50C-407E-A947-70E740481C1C}">
                <a14:useLocalDpi xmlns:a14="http://schemas.microsoft.com/office/drawing/2010/main"/>
              </a:ext>
            </a:extLst>
          </a:blip>
          <a:srcRect l="1682" r="1682"/>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DE1BFFC7-B631-436B-52EC-683F8896CB37}"/>
              </a:ext>
            </a:extLst>
          </p:cNvPr>
          <p:cNvSpPr>
            <a:spLocks/>
          </p:cNvSpPr>
          <p:nvPr userDrawn="1"/>
        </p:nvSpPr>
        <p:spPr>
          <a:xfrm>
            <a:off x="0" y="3338513"/>
            <a:ext cx="12192000" cy="35194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4E710B5A-4A14-B93F-E9F7-3036946BC24C}"/>
              </a:ext>
            </a:extLst>
          </p:cNvPr>
          <p:cNvSpPr>
            <a:spLocks noGrp="1"/>
          </p:cNvSpPr>
          <p:nvPr>
            <p:ph type="title"/>
          </p:nvPr>
        </p:nvSpPr>
        <p:spPr>
          <a:xfrm>
            <a:off x="766764" y="1508135"/>
            <a:ext cx="10656886" cy="503215"/>
          </a:xfrm>
        </p:spPr>
        <p:txBody>
          <a:bodyPr lIns="0" tIns="0" rIns="0" bIns="0" anchor="ctr"/>
          <a:lstStyle>
            <a:lvl1pPr>
              <a:defRPr sz="3600">
                <a:solidFill>
                  <a:schemeClr val="bg1"/>
                </a:solidFill>
                <a:latin typeface="+mj-lt"/>
              </a:defRPr>
            </a:lvl1pPr>
          </a:lstStyle>
          <a:p>
            <a:r>
              <a:rPr lang="fr-FR"/>
              <a:t>Modifiez le style du titre</a:t>
            </a:r>
          </a:p>
        </p:txBody>
      </p:sp>
      <p:grpSp>
        <p:nvGrpSpPr>
          <p:cNvPr id="6" name="Groupe 5">
            <a:extLst>
              <a:ext uri="{FF2B5EF4-FFF2-40B4-BE49-F238E27FC236}">
                <a16:creationId xmlns:a16="http://schemas.microsoft.com/office/drawing/2014/main" id="{13E93CB2-E55C-9100-F55A-362D5FD2E784}"/>
              </a:ext>
            </a:extLst>
          </p:cNvPr>
          <p:cNvGrpSpPr/>
          <p:nvPr userDrawn="1"/>
        </p:nvGrpSpPr>
        <p:grpSpPr>
          <a:xfrm>
            <a:off x="11698413" y="6391275"/>
            <a:ext cx="493587" cy="466725"/>
            <a:chOff x="0" y="0"/>
            <a:chExt cx="466725" cy="441325"/>
          </a:xfrm>
        </p:grpSpPr>
        <p:sp>
          <p:nvSpPr>
            <p:cNvPr id="7" name="Rectangle 6">
              <a:extLst>
                <a:ext uri="{FF2B5EF4-FFF2-40B4-BE49-F238E27FC236}">
                  <a16:creationId xmlns:a16="http://schemas.microsoft.com/office/drawing/2014/main" id="{925D0B75-E24F-A015-D52E-EBA227ECADAC}"/>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5DC6182D-FBBE-B424-6A5E-BABCE7983840}"/>
                </a:ext>
              </a:extLst>
            </p:cNvPr>
            <p:cNvGrpSpPr/>
            <p:nvPr userDrawn="1"/>
          </p:nvGrpSpPr>
          <p:grpSpPr>
            <a:xfrm>
              <a:off x="95360" y="118201"/>
              <a:ext cx="276004" cy="204924"/>
              <a:chOff x="1904901" y="4722746"/>
              <a:chExt cx="527265" cy="391477"/>
            </a:xfrm>
            <a:solidFill>
              <a:schemeClr val="bg1"/>
            </a:solidFill>
          </p:grpSpPr>
          <p:sp>
            <p:nvSpPr>
              <p:cNvPr id="9" name="Forme libre : forme 8">
                <a:extLst>
                  <a:ext uri="{FF2B5EF4-FFF2-40B4-BE49-F238E27FC236}">
                    <a16:creationId xmlns:a16="http://schemas.microsoft.com/office/drawing/2014/main" id="{D29A254F-72D9-8627-2A03-458330EC3BB9}"/>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10" name="Forme libre : forme 9">
                <a:extLst>
                  <a:ext uri="{FF2B5EF4-FFF2-40B4-BE49-F238E27FC236}">
                    <a16:creationId xmlns:a16="http://schemas.microsoft.com/office/drawing/2014/main" id="{3268CD6F-FF9F-9B22-0764-6E433B6FA21D}"/>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
        <p:nvSpPr>
          <p:cNvPr id="3" name="Espace réservé du texte 11">
            <a:extLst>
              <a:ext uri="{FF2B5EF4-FFF2-40B4-BE49-F238E27FC236}">
                <a16:creationId xmlns:a16="http://schemas.microsoft.com/office/drawing/2014/main" id="{3305FA9F-F8E1-BF6E-DAA9-7242558F393E}"/>
              </a:ext>
            </a:extLst>
          </p:cNvPr>
          <p:cNvSpPr>
            <a:spLocks noGrp="1"/>
          </p:cNvSpPr>
          <p:nvPr>
            <p:ph type="body" sz="quarter" idx="18" hasCustomPrompt="1"/>
          </p:nvPr>
        </p:nvSpPr>
        <p:spPr>
          <a:xfrm>
            <a:off x="1127448" y="4890889"/>
            <a:ext cx="3074988" cy="598488"/>
          </a:xfrm>
        </p:spPr>
        <p:txBody>
          <a:bodyPr/>
          <a:lstStyle>
            <a:lvl1pPr>
              <a:defRPr sz="2000">
                <a:solidFill>
                  <a:schemeClr val="tx1"/>
                </a:solidFill>
              </a:defRPr>
            </a:lvl1pPr>
          </a:lstStyle>
          <a:p>
            <a:pPr lvl="0"/>
            <a:r>
              <a:rPr lang="fr-FR"/>
              <a:t>Légende du chiffres clé</a:t>
            </a:r>
          </a:p>
        </p:txBody>
      </p:sp>
      <p:sp>
        <p:nvSpPr>
          <p:cNvPr id="5" name="Espace réservé du texte 11">
            <a:extLst>
              <a:ext uri="{FF2B5EF4-FFF2-40B4-BE49-F238E27FC236}">
                <a16:creationId xmlns:a16="http://schemas.microsoft.com/office/drawing/2014/main" id="{859C1827-01F4-47C6-C9BE-FFF2DC714522}"/>
              </a:ext>
            </a:extLst>
          </p:cNvPr>
          <p:cNvSpPr>
            <a:spLocks noGrp="1"/>
          </p:cNvSpPr>
          <p:nvPr>
            <p:ph type="body" sz="quarter" idx="19" hasCustomPrompt="1"/>
          </p:nvPr>
        </p:nvSpPr>
        <p:spPr>
          <a:xfrm>
            <a:off x="1127448" y="4005064"/>
            <a:ext cx="3074988" cy="885824"/>
          </a:xfrm>
        </p:spPr>
        <p:txBody>
          <a:bodyPr bIns="144000" anchor="b"/>
          <a:lstStyle>
            <a:lvl1pPr>
              <a:defRPr sz="4800">
                <a:solidFill>
                  <a:schemeClr val="accent1"/>
                </a:solidFill>
                <a:latin typeface="NaN Jaune Maxi Black" pitchFamily="2" charset="0"/>
              </a:defRPr>
            </a:lvl1pPr>
          </a:lstStyle>
          <a:p>
            <a:pPr lvl="0"/>
            <a:r>
              <a:rPr lang="fr-FR"/>
              <a:t>00%</a:t>
            </a:r>
          </a:p>
        </p:txBody>
      </p:sp>
      <p:sp>
        <p:nvSpPr>
          <p:cNvPr id="12" name="Espace réservé du texte 11">
            <a:extLst>
              <a:ext uri="{FF2B5EF4-FFF2-40B4-BE49-F238E27FC236}">
                <a16:creationId xmlns:a16="http://schemas.microsoft.com/office/drawing/2014/main" id="{6ABA965C-1D5B-9058-5735-26AC7D2A729E}"/>
              </a:ext>
            </a:extLst>
          </p:cNvPr>
          <p:cNvSpPr>
            <a:spLocks noGrp="1"/>
          </p:cNvSpPr>
          <p:nvPr>
            <p:ph type="body" sz="quarter" idx="20" hasCustomPrompt="1"/>
          </p:nvPr>
        </p:nvSpPr>
        <p:spPr>
          <a:xfrm>
            <a:off x="4575498" y="4890889"/>
            <a:ext cx="3074988" cy="598488"/>
          </a:xfrm>
        </p:spPr>
        <p:txBody>
          <a:bodyPr/>
          <a:lstStyle>
            <a:lvl1pPr>
              <a:defRPr sz="2000">
                <a:solidFill>
                  <a:schemeClr val="tx1"/>
                </a:solidFill>
              </a:defRPr>
            </a:lvl1pPr>
          </a:lstStyle>
          <a:p>
            <a:pPr lvl="0"/>
            <a:r>
              <a:rPr lang="fr-FR"/>
              <a:t>Légende du chiffres clé</a:t>
            </a:r>
          </a:p>
        </p:txBody>
      </p:sp>
      <p:sp>
        <p:nvSpPr>
          <p:cNvPr id="14" name="Espace réservé du texte 11">
            <a:extLst>
              <a:ext uri="{FF2B5EF4-FFF2-40B4-BE49-F238E27FC236}">
                <a16:creationId xmlns:a16="http://schemas.microsoft.com/office/drawing/2014/main" id="{7F2671FF-4F9D-325F-CD06-0306A1058061}"/>
              </a:ext>
            </a:extLst>
          </p:cNvPr>
          <p:cNvSpPr>
            <a:spLocks noGrp="1"/>
          </p:cNvSpPr>
          <p:nvPr>
            <p:ph type="body" sz="quarter" idx="21" hasCustomPrompt="1"/>
          </p:nvPr>
        </p:nvSpPr>
        <p:spPr>
          <a:xfrm>
            <a:off x="4575498" y="4005064"/>
            <a:ext cx="3074988" cy="885824"/>
          </a:xfrm>
        </p:spPr>
        <p:txBody>
          <a:bodyPr bIns="144000" anchor="b"/>
          <a:lstStyle>
            <a:lvl1pPr>
              <a:defRPr sz="4800">
                <a:solidFill>
                  <a:schemeClr val="accent1"/>
                </a:solidFill>
                <a:latin typeface="NaN Jaune Maxi Black" pitchFamily="2" charset="0"/>
              </a:defRPr>
            </a:lvl1pPr>
          </a:lstStyle>
          <a:p>
            <a:pPr lvl="0"/>
            <a:r>
              <a:rPr lang="fr-FR"/>
              <a:t>00%</a:t>
            </a:r>
          </a:p>
        </p:txBody>
      </p:sp>
      <p:sp>
        <p:nvSpPr>
          <p:cNvPr id="15" name="Espace réservé du texte 11">
            <a:extLst>
              <a:ext uri="{FF2B5EF4-FFF2-40B4-BE49-F238E27FC236}">
                <a16:creationId xmlns:a16="http://schemas.microsoft.com/office/drawing/2014/main" id="{C42B7D35-7CBA-943B-1586-A978B49E3999}"/>
              </a:ext>
            </a:extLst>
          </p:cNvPr>
          <p:cNvSpPr>
            <a:spLocks noGrp="1"/>
          </p:cNvSpPr>
          <p:nvPr>
            <p:ph type="body" sz="quarter" idx="22" hasCustomPrompt="1"/>
          </p:nvPr>
        </p:nvSpPr>
        <p:spPr>
          <a:xfrm>
            <a:off x="8020866" y="4890889"/>
            <a:ext cx="3074988" cy="598488"/>
          </a:xfrm>
        </p:spPr>
        <p:txBody>
          <a:bodyPr/>
          <a:lstStyle>
            <a:lvl1pPr>
              <a:defRPr sz="2000">
                <a:solidFill>
                  <a:schemeClr val="tx1"/>
                </a:solidFill>
              </a:defRPr>
            </a:lvl1pPr>
          </a:lstStyle>
          <a:p>
            <a:pPr lvl="0"/>
            <a:r>
              <a:rPr lang="fr-FR"/>
              <a:t>Légende du chiffres clé</a:t>
            </a:r>
          </a:p>
        </p:txBody>
      </p:sp>
      <p:sp>
        <p:nvSpPr>
          <p:cNvPr id="18" name="Espace réservé du texte 11">
            <a:extLst>
              <a:ext uri="{FF2B5EF4-FFF2-40B4-BE49-F238E27FC236}">
                <a16:creationId xmlns:a16="http://schemas.microsoft.com/office/drawing/2014/main" id="{5B90D59B-2747-ED2D-D7CC-4DF47F2C847D}"/>
              </a:ext>
            </a:extLst>
          </p:cNvPr>
          <p:cNvSpPr>
            <a:spLocks noGrp="1"/>
          </p:cNvSpPr>
          <p:nvPr>
            <p:ph type="body" sz="quarter" idx="23" hasCustomPrompt="1"/>
          </p:nvPr>
        </p:nvSpPr>
        <p:spPr>
          <a:xfrm>
            <a:off x="8020866" y="4005064"/>
            <a:ext cx="3074988" cy="885824"/>
          </a:xfrm>
        </p:spPr>
        <p:txBody>
          <a:bodyPr bIns="144000" anchor="b"/>
          <a:lstStyle>
            <a:lvl1pPr>
              <a:defRPr sz="4800">
                <a:solidFill>
                  <a:schemeClr val="accent1"/>
                </a:solidFill>
                <a:latin typeface="NaN Jaune Maxi Black" pitchFamily="2" charset="0"/>
              </a:defRPr>
            </a:lvl1pPr>
          </a:lstStyle>
          <a:p>
            <a:pPr lvl="0"/>
            <a:r>
              <a:rPr lang="fr-FR"/>
              <a:t>00%</a:t>
            </a:r>
          </a:p>
        </p:txBody>
      </p:sp>
      <p:sp>
        <p:nvSpPr>
          <p:cNvPr id="20" name="Espace réservé du pied de page 4">
            <a:extLst>
              <a:ext uri="{FF2B5EF4-FFF2-40B4-BE49-F238E27FC236}">
                <a16:creationId xmlns:a16="http://schemas.microsoft.com/office/drawing/2014/main" id="{4E981576-65A5-2C99-76F8-7B07FD56ABE2}"/>
              </a:ext>
            </a:extLst>
          </p:cNvPr>
          <p:cNvSpPr>
            <a:spLocks noGrp="1"/>
          </p:cNvSpPr>
          <p:nvPr>
            <p:ph type="ftr" sz="quarter" idx="11"/>
          </p:nvPr>
        </p:nvSpPr>
        <p:spPr>
          <a:xfrm>
            <a:off x="1123630" y="6516279"/>
            <a:ext cx="1609415" cy="138499"/>
          </a:xfrm>
          <a:prstGeom prst="rect">
            <a:avLst/>
          </a:prstGeom>
        </p:spPr>
        <p:txBody>
          <a:bodyPr/>
          <a:lstStyle>
            <a:lvl1pPr algn="l">
              <a:defRPr sz="900">
                <a:solidFill>
                  <a:schemeClr val="tx1"/>
                </a:solidFill>
              </a:defRPr>
            </a:lvl1pPr>
          </a:lstStyle>
          <a:p>
            <a:r>
              <a:rPr lang="fr-FR"/>
              <a:t>Gulfstream agency masque</a:t>
            </a:r>
          </a:p>
        </p:txBody>
      </p:sp>
      <p:sp>
        <p:nvSpPr>
          <p:cNvPr id="21" name="Espace réservé du numéro de diapositive 3">
            <a:extLst>
              <a:ext uri="{FF2B5EF4-FFF2-40B4-BE49-F238E27FC236}">
                <a16:creationId xmlns:a16="http://schemas.microsoft.com/office/drawing/2014/main" id="{05669C25-6B39-0E0D-F89C-0CBAC2D7BA27}"/>
              </a:ext>
            </a:extLst>
          </p:cNvPr>
          <p:cNvSpPr>
            <a:spLocks noGrp="1"/>
          </p:cNvSpPr>
          <p:nvPr>
            <p:ph type="sldNum" sz="quarter" idx="12"/>
          </p:nvPr>
        </p:nvSpPr>
        <p:spPr>
          <a:xfrm>
            <a:off x="766763" y="6516279"/>
            <a:ext cx="208390" cy="138499"/>
          </a:xfrm>
          <a:prstGeom prst="rect">
            <a:avLst/>
          </a:prstGeom>
        </p:spPr>
        <p:txBody>
          <a:bodyPr/>
          <a:lstStyle>
            <a:lvl1pPr algn="l">
              <a:defRPr sz="900">
                <a:solidFill>
                  <a:schemeClr val="tx1"/>
                </a:solidFill>
                <a:latin typeface="Poppins SemiBold" panose="00000700000000000000" pitchFamily="2" charset="0"/>
                <a:cs typeface="Poppins SemiBold" panose="00000700000000000000" pitchFamily="2" charset="0"/>
              </a:defRPr>
            </a:lvl1pPr>
          </a:lstStyle>
          <a:p>
            <a:fld id="{59B38847-19AB-424A-B593-1FDE882674B3}" type="slidenum">
              <a:rPr lang="fr-FR" smtClean="0"/>
              <a:pPr/>
              <a:t>‹N°›</a:t>
            </a:fld>
            <a:endParaRPr lang="fr-FR"/>
          </a:p>
        </p:txBody>
      </p:sp>
    </p:spTree>
    <p:extLst>
      <p:ext uri="{BB962C8B-B14F-4D97-AF65-F5344CB8AC3E}">
        <p14:creationId xmlns:p14="http://schemas.microsoft.com/office/powerpoint/2010/main" val="27661349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CHIFFRES BIS DEGRADE">
    <p:spTree>
      <p:nvGrpSpPr>
        <p:cNvPr id="1" name=""/>
        <p:cNvGrpSpPr/>
        <p:nvPr/>
      </p:nvGrpSpPr>
      <p:grpSpPr>
        <a:xfrm>
          <a:off x="0" y="0"/>
          <a:ext cx="0" cy="0"/>
          <a:chOff x="0" y="0"/>
          <a:chExt cx="0" cy="0"/>
        </a:xfrm>
      </p:grpSpPr>
      <p:pic>
        <p:nvPicPr>
          <p:cNvPr id="16" name="bg object 16">
            <a:extLst>
              <a:ext uri="{FF2B5EF4-FFF2-40B4-BE49-F238E27FC236}">
                <a16:creationId xmlns:a16="http://schemas.microsoft.com/office/drawing/2014/main" id="{25B5C192-35D0-C500-82B0-EA830ED0A43A}"/>
              </a:ext>
            </a:extLst>
          </p:cNvPr>
          <p:cNvPicPr>
            <a:picLocks/>
          </p:cNvPicPr>
          <p:nvPr userDrawn="1"/>
        </p:nvPicPr>
        <p:blipFill rotWithShape="1">
          <a:blip r:embed="rId2" cstate="screen">
            <a:extLst>
              <a:ext uri="{28A0092B-C50C-407E-A947-70E740481C1C}">
                <a14:useLocalDpi xmlns:a14="http://schemas.microsoft.com/office/drawing/2010/main"/>
              </a:ext>
            </a:extLst>
          </a:blip>
          <a:srcRect l="1682" r="1682"/>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DE1BFFC7-B631-436B-52EC-683F8896CB37}"/>
              </a:ext>
            </a:extLst>
          </p:cNvPr>
          <p:cNvSpPr>
            <a:spLocks/>
          </p:cNvSpPr>
          <p:nvPr userDrawn="1"/>
        </p:nvSpPr>
        <p:spPr>
          <a:xfrm>
            <a:off x="0" y="0"/>
            <a:ext cx="12192000" cy="2501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4E710B5A-4A14-B93F-E9F7-3036946BC24C}"/>
              </a:ext>
            </a:extLst>
          </p:cNvPr>
          <p:cNvSpPr>
            <a:spLocks noGrp="1"/>
          </p:cNvSpPr>
          <p:nvPr>
            <p:ph type="title"/>
          </p:nvPr>
        </p:nvSpPr>
        <p:spPr>
          <a:xfrm>
            <a:off x="766764" y="999342"/>
            <a:ext cx="10656886" cy="503215"/>
          </a:xfrm>
        </p:spPr>
        <p:txBody>
          <a:bodyPr lIns="0" tIns="0" rIns="0" bIns="0" anchor="ctr"/>
          <a:lstStyle>
            <a:lvl1pPr>
              <a:defRPr sz="3600">
                <a:solidFill>
                  <a:schemeClr val="tx1"/>
                </a:solidFill>
                <a:latin typeface="+mj-lt"/>
              </a:defRPr>
            </a:lvl1pPr>
          </a:lstStyle>
          <a:p>
            <a:r>
              <a:rPr lang="fr-FR"/>
              <a:t>Modifiez le style du titre</a:t>
            </a:r>
          </a:p>
        </p:txBody>
      </p:sp>
      <p:grpSp>
        <p:nvGrpSpPr>
          <p:cNvPr id="6" name="Groupe 5">
            <a:extLst>
              <a:ext uri="{FF2B5EF4-FFF2-40B4-BE49-F238E27FC236}">
                <a16:creationId xmlns:a16="http://schemas.microsoft.com/office/drawing/2014/main" id="{13E93CB2-E55C-9100-F55A-362D5FD2E784}"/>
              </a:ext>
            </a:extLst>
          </p:cNvPr>
          <p:cNvGrpSpPr/>
          <p:nvPr userDrawn="1"/>
        </p:nvGrpSpPr>
        <p:grpSpPr>
          <a:xfrm>
            <a:off x="11698413" y="6391275"/>
            <a:ext cx="493587" cy="466725"/>
            <a:chOff x="0" y="0"/>
            <a:chExt cx="466725" cy="441325"/>
          </a:xfrm>
        </p:grpSpPr>
        <p:sp>
          <p:nvSpPr>
            <p:cNvPr id="7" name="Rectangle 6">
              <a:extLst>
                <a:ext uri="{FF2B5EF4-FFF2-40B4-BE49-F238E27FC236}">
                  <a16:creationId xmlns:a16="http://schemas.microsoft.com/office/drawing/2014/main" id="{925D0B75-E24F-A015-D52E-EBA227ECADAC}"/>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5DC6182D-FBBE-B424-6A5E-BABCE7983840}"/>
                </a:ext>
              </a:extLst>
            </p:cNvPr>
            <p:cNvGrpSpPr/>
            <p:nvPr userDrawn="1"/>
          </p:nvGrpSpPr>
          <p:grpSpPr>
            <a:xfrm>
              <a:off x="95360" y="118201"/>
              <a:ext cx="276004" cy="204924"/>
              <a:chOff x="1904901" y="4722746"/>
              <a:chExt cx="527265" cy="391477"/>
            </a:xfrm>
            <a:solidFill>
              <a:schemeClr val="bg1"/>
            </a:solidFill>
          </p:grpSpPr>
          <p:sp>
            <p:nvSpPr>
              <p:cNvPr id="9" name="Forme libre : forme 8">
                <a:extLst>
                  <a:ext uri="{FF2B5EF4-FFF2-40B4-BE49-F238E27FC236}">
                    <a16:creationId xmlns:a16="http://schemas.microsoft.com/office/drawing/2014/main" id="{D29A254F-72D9-8627-2A03-458330EC3BB9}"/>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10" name="Forme libre : forme 9">
                <a:extLst>
                  <a:ext uri="{FF2B5EF4-FFF2-40B4-BE49-F238E27FC236}">
                    <a16:creationId xmlns:a16="http://schemas.microsoft.com/office/drawing/2014/main" id="{3268CD6F-FF9F-9B22-0764-6E433B6FA21D}"/>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
        <p:nvSpPr>
          <p:cNvPr id="3" name="Espace réservé du texte 11">
            <a:extLst>
              <a:ext uri="{FF2B5EF4-FFF2-40B4-BE49-F238E27FC236}">
                <a16:creationId xmlns:a16="http://schemas.microsoft.com/office/drawing/2014/main" id="{3305FA9F-F8E1-BF6E-DAA9-7242558F393E}"/>
              </a:ext>
            </a:extLst>
          </p:cNvPr>
          <p:cNvSpPr>
            <a:spLocks noGrp="1"/>
          </p:cNvSpPr>
          <p:nvPr>
            <p:ph type="body" sz="quarter" idx="18" hasCustomPrompt="1"/>
          </p:nvPr>
        </p:nvSpPr>
        <p:spPr>
          <a:xfrm>
            <a:off x="1127448" y="4590256"/>
            <a:ext cx="3074988" cy="598488"/>
          </a:xfrm>
        </p:spPr>
        <p:txBody>
          <a:bodyPr/>
          <a:lstStyle>
            <a:lvl1pPr>
              <a:defRPr sz="2000">
                <a:solidFill>
                  <a:schemeClr val="bg1"/>
                </a:solidFill>
              </a:defRPr>
            </a:lvl1pPr>
          </a:lstStyle>
          <a:p>
            <a:pPr lvl="0"/>
            <a:r>
              <a:rPr lang="fr-FR"/>
              <a:t>Légende du chiffres clé</a:t>
            </a:r>
          </a:p>
        </p:txBody>
      </p:sp>
      <p:sp>
        <p:nvSpPr>
          <p:cNvPr id="5" name="Espace réservé du texte 11">
            <a:extLst>
              <a:ext uri="{FF2B5EF4-FFF2-40B4-BE49-F238E27FC236}">
                <a16:creationId xmlns:a16="http://schemas.microsoft.com/office/drawing/2014/main" id="{859C1827-01F4-47C6-C9BE-FFF2DC714522}"/>
              </a:ext>
            </a:extLst>
          </p:cNvPr>
          <p:cNvSpPr>
            <a:spLocks noGrp="1"/>
          </p:cNvSpPr>
          <p:nvPr>
            <p:ph type="body" sz="quarter" idx="19" hasCustomPrompt="1"/>
          </p:nvPr>
        </p:nvSpPr>
        <p:spPr>
          <a:xfrm>
            <a:off x="1127448" y="3704431"/>
            <a:ext cx="3074988" cy="885824"/>
          </a:xfrm>
        </p:spPr>
        <p:txBody>
          <a:bodyPr bIns="144000" anchor="b"/>
          <a:lstStyle>
            <a:lvl1pPr>
              <a:defRPr sz="4800">
                <a:solidFill>
                  <a:schemeClr val="bg1"/>
                </a:solidFill>
                <a:latin typeface="NaN Jaune Maxi Black" pitchFamily="2" charset="0"/>
              </a:defRPr>
            </a:lvl1pPr>
          </a:lstStyle>
          <a:p>
            <a:pPr lvl="0"/>
            <a:r>
              <a:rPr lang="fr-FR"/>
              <a:t>00%</a:t>
            </a:r>
          </a:p>
        </p:txBody>
      </p:sp>
      <p:sp>
        <p:nvSpPr>
          <p:cNvPr id="12" name="Espace réservé du texte 11">
            <a:extLst>
              <a:ext uri="{FF2B5EF4-FFF2-40B4-BE49-F238E27FC236}">
                <a16:creationId xmlns:a16="http://schemas.microsoft.com/office/drawing/2014/main" id="{6ABA965C-1D5B-9058-5735-26AC7D2A729E}"/>
              </a:ext>
            </a:extLst>
          </p:cNvPr>
          <p:cNvSpPr>
            <a:spLocks noGrp="1"/>
          </p:cNvSpPr>
          <p:nvPr>
            <p:ph type="body" sz="quarter" idx="20" hasCustomPrompt="1"/>
          </p:nvPr>
        </p:nvSpPr>
        <p:spPr>
          <a:xfrm>
            <a:off x="4575498" y="4590256"/>
            <a:ext cx="3074988" cy="598488"/>
          </a:xfrm>
        </p:spPr>
        <p:txBody>
          <a:bodyPr/>
          <a:lstStyle>
            <a:lvl1pPr>
              <a:defRPr sz="2000">
                <a:solidFill>
                  <a:schemeClr val="bg1"/>
                </a:solidFill>
              </a:defRPr>
            </a:lvl1pPr>
          </a:lstStyle>
          <a:p>
            <a:pPr lvl="0"/>
            <a:r>
              <a:rPr lang="fr-FR"/>
              <a:t>Légende du chiffres clé</a:t>
            </a:r>
          </a:p>
        </p:txBody>
      </p:sp>
      <p:sp>
        <p:nvSpPr>
          <p:cNvPr id="14" name="Espace réservé du texte 11">
            <a:extLst>
              <a:ext uri="{FF2B5EF4-FFF2-40B4-BE49-F238E27FC236}">
                <a16:creationId xmlns:a16="http://schemas.microsoft.com/office/drawing/2014/main" id="{7F2671FF-4F9D-325F-CD06-0306A1058061}"/>
              </a:ext>
            </a:extLst>
          </p:cNvPr>
          <p:cNvSpPr>
            <a:spLocks noGrp="1"/>
          </p:cNvSpPr>
          <p:nvPr>
            <p:ph type="body" sz="quarter" idx="21" hasCustomPrompt="1"/>
          </p:nvPr>
        </p:nvSpPr>
        <p:spPr>
          <a:xfrm>
            <a:off x="4575498" y="3704431"/>
            <a:ext cx="3074988" cy="885824"/>
          </a:xfrm>
        </p:spPr>
        <p:txBody>
          <a:bodyPr bIns="144000" anchor="b"/>
          <a:lstStyle>
            <a:lvl1pPr>
              <a:defRPr sz="4800">
                <a:solidFill>
                  <a:schemeClr val="bg1"/>
                </a:solidFill>
                <a:latin typeface="NaN Jaune Maxi Black" pitchFamily="2" charset="0"/>
              </a:defRPr>
            </a:lvl1pPr>
          </a:lstStyle>
          <a:p>
            <a:pPr lvl="0"/>
            <a:r>
              <a:rPr lang="fr-FR"/>
              <a:t>00%</a:t>
            </a:r>
          </a:p>
        </p:txBody>
      </p:sp>
      <p:sp>
        <p:nvSpPr>
          <p:cNvPr id="15" name="Espace réservé du texte 11">
            <a:extLst>
              <a:ext uri="{FF2B5EF4-FFF2-40B4-BE49-F238E27FC236}">
                <a16:creationId xmlns:a16="http://schemas.microsoft.com/office/drawing/2014/main" id="{C42B7D35-7CBA-943B-1586-A978B49E3999}"/>
              </a:ext>
            </a:extLst>
          </p:cNvPr>
          <p:cNvSpPr>
            <a:spLocks noGrp="1"/>
          </p:cNvSpPr>
          <p:nvPr>
            <p:ph type="body" sz="quarter" idx="22" hasCustomPrompt="1"/>
          </p:nvPr>
        </p:nvSpPr>
        <p:spPr>
          <a:xfrm>
            <a:off x="8020866" y="4590256"/>
            <a:ext cx="3074988" cy="598488"/>
          </a:xfrm>
        </p:spPr>
        <p:txBody>
          <a:bodyPr/>
          <a:lstStyle>
            <a:lvl1pPr>
              <a:defRPr sz="2000">
                <a:solidFill>
                  <a:schemeClr val="bg1"/>
                </a:solidFill>
              </a:defRPr>
            </a:lvl1pPr>
          </a:lstStyle>
          <a:p>
            <a:pPr lvl="0"/>
            <a:r>
              <a:rPr lang="fr-FR"/>
              <a:t>Légende du chiffres clé</a:t>
            </a:r>
          </a:p>
        </p:txBody>
      </p:sp>
      <p:sp>
        <p:nvSpPr>
          <p:cNvPr id="18" name="Espace réservé du texte 11">
            <a:extLst>
              <a:ext uri="{FF2B5EF4-FFF2-40B4-BE49-F238E27FC236}">
                <a16:creationId xmlns:a16="http://schemas.microsoft.com/office/drawing/2014/main" id="{5B90D59B-2747-ED2D-D7CC-4DF47F2C847D}"/>
              </a:ext>
            </a:extLst>
          </p:cNvPr>
          <p:cNvSpPr>
            <a:spLocks noGrp="1"/>
          </p:cNvSpPr>
          <p:nvPr>
            <p:ph type="body" sz="quarter" idx="23" hasCustomPrompt="1"/>
          </p:nvPr>
        </p:nvSpPr>
        <p:spPr>
          <a:xfrm>
            <a:off x="8020866" y="3704431"/>
            <a:ext cx="3074988" cy="885824"/>
          </a:xfrm>
        </p:spPr>
        <p:txBody>
          <a:bodyPr bIns="144000" anchor="b"/>
          <a:lstStyle>
            <a:lvl1pPr>
              <a:defRPr sz="4800">
                <a:solidFill>
                  <a:schemeClr val="bg1"/>
                </a:solidFill>
                <a:latin typeface="NaN Jaune Maxi Black" pitchFamily="2" charset="0"/>
              </a:defRPr>
            </a:lvl1pPr>
          </a:lstStyle>
          <a:p>
            <a:pPr lvl="0"/>
            <a:r>
              <a:rPr lang="fr-FR"/>
              <a:t>00%</a:t>
            </a:r>
          </a:p>
        </p:txBody>
      </p:sp>
      <p:sp>
        <p:nvSpPr>
          <p:cNvPr id="13" name="Espace réservé du pied de page 4">
            <a:extLst>
              <a:ext uri="{FF2B5EF4-FFF2-40B4-BE49-F238E27FC236}">
                <a16:creationId xmlns:a16="http://schemas.microsoft.com/office/drawing/2014/main" id="{B408D97C-7084-DFAC-2830-5588396E3B28}"/>
              </a:ext>
            </a:extLst>
          </p:cNvPr>
          <p:cNvSpPr>
            <a:spLocks noGrp="1"/>
          </p:cNvSpPr>
          <p:nvPr>
            <p:ph type="ftr" sz="quarter" idx="11"/>
          </p:nvPr>
        </p:nvSpPr>
        <p:spPr>
          <a:xfrm>
            <a:off x="1123630" y="6516279"/>
            <a:ext cx="1609415" cy="138499"/>
          </a:xfrm>
          <a:prstGeom prst="rect">
            <a:avLst/>
          </a:prstGeom>
        </p:spPr>
        <p:txBody>
          <a:bodyPr/>
          <a:lstStyle>
            <a:lvl1pPr algn="l">
              <a:defRPr sz="900">
                <a:solidFill>
                  <a:schemeClr val="bg1"/>
                </a:solidFill>
              </a:defRPr>
            </a:lvl1pPr>
          </a:lstStyle>
          <a:p>
            <a:r>
              <a:rPr lang="fr-FR"/>
              <a:t>Gulfstream agency masque</a:t>
            </a:r>
          </a:p>
        </p:txBody>
      </p:sp>
      <p:sp>
        <p:nvSpPr>
          <p:cNvPr id="19" name="Espace réservé du numéro de diapositive 3">
            <a:extLst>
              <a:ext uri="{FF2B5EF4-FFF2-40B4-BE49-F238E27FC236}">
                <a16:creationId xmlns:a16="http://schemas.microsoft.com/office/drawing/2014/main" id="{37C7A251-4774-A92C-43C5-E9ED5F9FCC14}"/>
              </a:ext>
            </a:extLst>
          </p:cNvPr>
          <p:cNvSpPr>
            <a:spLocks noGrp="1"/>
          </p:cNvSpPr>
          <p:nvPr>
            <p:ph type="sldNum" sz="quarter" idx="12"/>
          </p:nvPr>
        </p:nvSpPr>
        <p:spPr>
          <a:xfrm>
            <a:off x="766763" y="6516279"/>
            <a:ext cx="208390" cy="138499"/>
          </a:xfrm>
          <a:prstGeom prst="rect">
            <a:avLst/>
          </a:prstGeom>
        </p:spPr>
        <p:txBody>
          <a:bodyPr/>
          <a:lstStyle>
            <a:lvl1pPr algn="l">
              <a:defRPr sz="900">
                <a:solidFill>
                  <a:schemeClr val="bg1"/>
                </a:solidFill>
                <a:latin typeface="Poppins SemiBold" panose="00000700000000000000" pitchFamily="2" charset="0"/>
                <a:cs typeface="Poppins SemiBold" panose="00000700000000000000" pitchFamily="2" charset="0"/>
              </a:defRPr>
            </a:lvl1pPr>
          </a:lstStyle>
          <a:p>
            <a:fld id="{59B38847-19AB-424A-B593-1FDE882674B3}" type="slidenum">
              <a:rPr lang="fr-FR" smtClean="0"/>
              <a:pPr/>
              <a:t>‹N°›</a:t>
            </a:fld>
            <a:endParaRPr lang="fr-FR"/>
          </a:p>
        </p:txBody>
      </p:sp>
    </p:spTree>
    <p:extLst>
      <p:ext uri="{BB962C8B-B14F-4D97-AF65-F5344CB8AC3E}">
        <p14:creationId xmlns:p14="http://schemas.microsoft.com/office/powerpoint/2010/main" val="15072120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OCIAL MEDIA OVERVIEW">
    <p:spTree>
      <p:nvGrpSpPr>
        <p:cNvPr id="1" name=""/>
        <p:cNvGrpSpPr/>
        <p:nvPr/>
      </p:nvGrpSpPr>
      <p:grpSpPr>
        <a:xfrm>
          <a:off x="0" y="0"/>
          <a:ext cx="0" cy="0"/>
          <a:chOff x="0" y="0"/>
          <a:chExt cx="0" cy="0"/>
        </a:xfrm>
      </p:grpSpPr>
      <p:pic>
        <p:nvPicPr>
          <p:cNvPr id="2" name="bg object 16">
            <a:extLst>
              <a:ext uri="{FF2B5EF4-FFF2-40B4-BE49-F238E27FC236}">
                <a16:creationId xmlns:a16="http://schemas.microsoft.com/office/drawing/2014/main" id="{8DBC12C3-63E2-D50F-C2D9-C7EF7F6EB71A}"/>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DE1BFFC7-B631-436B-52EC-683F8896CB37}"/>
              </a:ext>
            </a:extLst>
          </p:cNvPr>
          <p:cNvSpPr>
            <a:spLocks/>
          </p:cNvSpPr>
          <p:nvPr userDrawn="1"/>
        </p:nvSpPr>
        <p:spPr>
          <a:xfrm>
            <a:off x="100848" y="0"/>
            <a:ext cx="1209115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8">
            <a:extLst>
              <a:ext uri="{FF2B5EF4-FFF2-40B4-BE49-F238E27FC236}">
                <a16:creationId xmlns:a16="http://schemas.microsoft.com/office/drawing/2014/main" id="{8F4CE5BC-D636-BF31-C4BC-B5225D0515A3}"/>
              </a:ext>
            </a:extLst>
          </p:cNvPr>
          <p:cNvGrpSpPr/>
          <p:nvPr userDrawn="1"/>
        </p:nvGrpSpPr>
        <p:grpSpPr>
          <a:xfrm>
            <a:off x="11698413" y="6391275"/>
            <a:ext cx="493587" cy="466725"/>
            <a:chOff x="0" y="0"/>
            <a:chExt cx="466725" cy="441325"/>
          </a:xfrm>
        </p:grpSpPr>
        <p:sp>
          <p:nvSpPr>
            <p:cNvPr id="20" name="Rectangle 19">
              <a:extLst>
                <a:ext uri="{FF2B5EF4-FFF2-40B4-BE49-F238E27FC236}">
                  <a16:creationId xmlns:a16="http://schemas.microsoft.com/office/drawing/2014/main" id="{C3252869-4688-95E2-A620-E311F5CBF67B}"/>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a:extLst>
                <a:ext uri="{FF2B5EF4-FFF2-40B4-BE49-F238E27FC236}">
                  <a16:creationId xmlns:a16="http://schemas.microsoft.com/office/drawing/2014/main" id="{816DD8C7-DD5E-FC0C-428A-416C95416324}"/>
                </a:ext>
              </a:extLst>
            </p:cNvPr>
            <p:cNvGrpSpPr/>
            <p:nvPr userDrawn="1"/>
          </p:nvGrpSpPr>
          <p:grpSpPr>
            <a:xfrm>
              <a:off x="95360" y="118201"/>
              <a:ext cx="276004" cy="204924"/>
              <a:chOff x="1904901" y="4722746"/>
              <a:chExt cx="527265" cy="391477"/>
            </a:xfrm>
            <a:solidFill>
              <a:schemeClr val="bg1"/>
            </a:solidFill>
          </p:grpSpPr>
          <p:sp>
            <p:nvSpPr>
              <p:cNvPr id="22" name="Forme libre : forme 21">
                <a:extLst>
                  <a:ext uri="{FF2B5EF4-FFF2-40B4-BE49-F238E27FC236}">
                    <a16:creationId xmlns:a16="http://schemas.microsoft.com/office/drawing/2014/main" id="{255228D7-0665-E411-81FC-FE7E7DE2AF74}"/>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EA1A42B5-D2CD-C6AD-B422-63764F25CB52}"/>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
        <p:nvSpPr>
          <p:cNvPr id="29" name="Espace réservé du texte 11">
            <a:extLst>
              <a:ext uri="{FF2B5EF4-FFF2-40B4-BE49-F238E27FC236}">
                <a16:creationId xmlns:a16="http://schemas.microsoft.com/office/drawing/2014/main" id="{39511D8C-1E44-B4C5-3807-DCD06BE454FA}"/>
              </a:ext>
            </a:extLst>
          </p:cNvPr>
          <p:cNvSpPr>
            <a:spLocks noGrp="1"/>
          </p:cNvSpPr>
          <p:nvPr>
            <p:ph type="body" sz="quarter" idx="15" hasCustomPrompt="1"/>
          </p:nvPr>
        </p:nvSpPr>
        <p:spPr>
          <a:xfrm>
            <a:off x="766763" y="2326320"/>
            <a:ext cx="2046859" cy="2383159"/>
          </a:xfrm>
        </p:spPr>
        <p:txBody>
          <a:bodyPr/>
          <a:lstStyle>
            <a:lvl1pPr>
              <a:defRPr sz="1200">
                <a:solidFill>
                  <a:schemeClr val="tx1"/>
                </a:solidFill>
              </a:defRPr>
            </a:lvl1pPr>
            <a:lvl2pPr>
              <a:defRPr sz="1200">
                <a:solidFill>
                  <a:schemeClr val="tx1"/>
                </a:solidFill>
                <a:latin typeface="+mn-lt"/>
              </a:defRPr>
            </a:lvl2pPr>
            <a:lvl3pPr marL="171450" indent="-171450">
              <a:buFont typeface="Arial" panose="020B0604020202020204" pitchFamily="34" charset="0"/>
              <a:buChar char="•"/>
              <a:defRPr lang="fr-FR" sz="1050" kern="1200" dirty="0" smtClean="0">
                <a:solidFill>
                  <a:schemeClr val="tx1"/>
                </a:solidFill>
                <a:latin typeface="Poppins Light" panose="00000400000000000000" pitchFamily="2" charset="0"/>
                <a:ea typeface="+mn-ea"/>
                <a:cs typeface="Poppins Light" panose="00000400000000000000" pitchFamily="2" charset="0"/>
              </a:defRPr>
            </a:lvl3pPr>
            <a:lvl4pPr>
              <a:defRPr sz="1050">
                <a:solidFill>
                  <a:schemeClr val="tx1"/>
                </a:solidFill>
              </a:defRPr>
            </a:lvl4pPr>
            <a:lvl5pPr>
              <a:defRPr sz="1050">
                <a:solidFill>
                  <a:schemeClr val="tx1"/>
                </a:solidFill>
              </a:defRPr>
            </a:lvl5pPr>
          </a:lstStyle>
          <a:p>
            <a:pPr lvl="0"/>
            <a:r>
              <a:rPr lang="en-US"/>
              <a:t>What we want to reflect with her:</a:t>
            </a:r>
          </a:p>
          <a:p>
            <a:pPr lvl="1"/>
            <a:r>
              <a:rPr lang="fr-FR"/>
              <a:t>Deuxième niveau</a:t>
            </a:r>
          </a:p>
          <a:p>
            <a:pPr lvl="2"/>
            <a:r>
              <a:rPr lang="fr-FR"/>
              <a:t>Troisième niveau</a:t>
            </a:r>
          </a:p>
        </p:txBody>
      </p:sp>
      <p:sp>
        <p:nvSpPr>
          <p:cNvPr id="37" name="Espace réservé du texte 11">
            <a:extLst>
              <a:ext uri="{FF2B5EF4-FFF2-40B4-BE49-F238E27FC236}">
                <a16:creationId xmlns:a16="http://schemas.microsoft.com/office/drawing/2014/main" id="{1A54A299-4665-7EE9-2A95-02E3C833EA30}"/>
              </a:ext>
            </a:extLst>
          </p:cNvPr>
          <p:cNvSpPr>
            <a:spLocks noGrp="1"/>
          </p:cNvSpPr>
          <p:nvPr>
            <p:ph type="body" sz="quarter" idx="23" hasCustomPrompt="1"/>
          </p:nvPr>
        </p:nvSpPr>
        <p:spPr>
          <a:xfrm>
            <a:off x="766764" y="1297935"/>
            <a:ext cx="4433810" cy="648621"/>
          </a:xfrm>
        </p:spPr>
        <p:txBody>
          <a:bodyPr vert="horz" wrap="square" lIns="0" tIns="0" rIns="0" bIns="144000" rtlCol="0" anchor="t">
            <a:spAutoFit/>
          </a:bodyPr>
          <a:lstStyle>
            <a:lvl1pPr>
              <a:defRPr lang="fr-FR" sz="3600" dirty="0">
                <a:solidFill>
                  <a:schemeClr val="accent3"/>
                </a:solidFill>
                <a:latin typeface="+mj-lt"/>
                <a:ea typeface="+mj-ea"/>
                <a:cs typeface="+mj-cs"/>
              </a:defRPr>
            </a:lvl1pPr>
          </a:lstStyle>
          <a:p>
            <a:pPr lvl="0">
              <a:spcBef>
                <a:spcPct val="0"/>
              </a:spcBef>
            </a:pPr>
            <a:r>
              <a:rPr lang="fr-FR"/>
              <a:t>@compte</a:t>
            </a:r>
          </a:p>
        </p:txBody>
      </p:sp>
      <p:sp>
        <p:nvSpPr>
          <p:cNvPr id="38" name="Titre 37">
            <a:extLst>
              <a:ext uri="{FF2B5EF4-FFF2-40B4-BE49-F238E27FC236}">
                <a16:creationId xmlns:a16="http://schemas.microsoft.com/office/drawing/2014/main" id="{2E653967-4B52-C866-33C3-2FDE03CDB48B}"/>
              </a:ext>
            </a:extLst>
          </p:cNvPr>
          <p:cNvSpPr>
            <a:spLocks noGrp="1"/>
          </p:cNvSpPr>
          <p:nvPr>
            <p:ph type="title"/>
          </p:nvPr>
        </p:nvSpPr>
        <p:spPr>
          <a:xfrm>
            <a:off x="766764" y="836613"/>
            <a:ext cx="4433811" cy="461322"/>
          </a:xfrm>
        </p:spPr>
        <p:txBody>
          <a:bodyPr bIns="180000">
            <a:spAutoFit/>
          </a:bodyPr>
          <a:lstStyle>
            <a:lvl1pPr>
              <a:defRPr sz="2000"/>
            </a:lvl1pPr>
          </a:lstStyle>
          <a:p>
            <a:r>
              <a:rPr lang="fr-FR"/>
              <a:t>Modifiez le style du titre</a:t>
            </a:r>
          </a:p>
        </p:txBody>
      </p:sp>
      <p:sp>
        <p:nvSpPr>
          <p:cNvPr id="39" name="Espace réservé du texte 11">
            <a:extLst>
              <a:ext uri="{FF2B5EF4-FFF2-40B4-BE49-F238E27FC236}">
                <a16:creationId xmlns:a16="http://schemas.microsoft.com/office/drawing/2014/main" id="{22614068-44E3-CC3F-B748-90D7371CE909}"/>
              </a:ext>
            </a:extLst>
          </p:cNvPr>
          <p:cNvSpPr>
            <a:spLocks noGrp="1"/>
          </p:cNvSpPr>
          <p:nvPr>
            <p:ph type="body" sz="quarter" idx="24" hasCustomPrompt="1"/>
          </p:nvPr>
        </p:nvSpPr>
        <p:spPr>
          <a:xfrm>
            <a:off x="3141091" y="2326320"/>
            <a:ext cx="2046859" cy="2383159"/>
          </a:xfrm>
        </p:spPr>
        <p:txBody>
          <a:bodyPr/>
          <a:lstStyle>
            <a:lvl1pPr>
              <a:defRPr sz="1200">
                <a:solidFill>
                  <a:schemeClr val="tx1"/>
                </a:solidFill>
              </a:defRPr>
            </a:lvl1pPr>
            <a:lvl2pPr>
              <a:defRPr sz="1200">
                <a:solidFill>
                  <a:schemeClr val="tx1"/>
                </a:solidFill>
                <a:latin typeface="+mn-lt"/>
              </a:defRPr>
            </a:lvl2pPr>
            <a:lvl3pPr marL="171450" indent="-171450">
              <a:buFont typeface="Arial" panose="020B0604020202020204" pitchFamily="34" charset="0"/>
              <a:buChar char="•"/>
              <a:defRPr lang="fr-FR" sz="1050" kern="1200" dirty="0" smtClean="0">
                <a:solidFill>
                  <a:schemeClr val="tx1"/>
                </a:solidFill>
                <a:latin typeface="Poppins Light" panose="00000400000000000000" pitchFamily="2" charset="0"/>
                <a:ea typeface="+mn-ea"/>
                <a:cs typeface="Poppins Light" panose="00000400000000000000" pitchFamily="2" charset="0"/>
              </a:defRPr>
            </a:lvl3pPr>
            <a:lvl4pPr>
              <a:defRPr sz="1050">
                <a:solidFill>
                  <a:schemeClr val="tx1"/>
                </a:solidFill>
              </a:defRPr>
            </a:lvl4pPr>
            <a:lvl5pPr>
              <a:defRPr sz="1050">
                <a:solidFill>
                  <a:schemeClr val="tx1"/>
                </a:solidFill>
              </a:defRPr>
            </a:lvl5pPr>
          </a:lstStyle>
          <a:p>
            <a:pPr lvl="0"/>
            <a:r>
              <a:rPr lang="en-US"/>
              <a:t>How ?</a:t>
            </a:r>
          </a:p>
          <a:p>
            <a:pPr lvl="1"/>
            <a:r>
              <a:rPr lang="fr-FR"/>
              <a:t>Deuxième niveau</a:t>
            </a:r>
          </a:p>
          <a:p>
            <a:pPr lvl="2"/>
            <a:r>
              <a:rPr lang="fr-FR"/>
              <a:t>Troisième niveau</a:t>
            </a:r>
          </a:p>
        </p:txBody>
      </p:sp>
      <p:sp>
        <p:nvSpPr>
          <p:cNvPr id="40" name="Espace réservé du texte 11">
            <a:extLst>
              <a:ext uri="{FF2B5EF4-FFF2-40B4-BE49-F238E27FC236}">
                <a16:creationId xmlns:a16="http://schemas.microsoft.com/office/drawing/2014/main" id="{2C667F0B-DB30-1B5B-F39A-402D9B0888A7}"/>
              </a:ext>
            </a:extLst>
          </p:cNvPr>
          <p:cNvSpPr>
            <a:spLocks noGrp="1"/>
          </p:cNvSpPr>
          <p:nvPr>
            <p:ph type="body" sz="quarter" idx="18" hasCustomPrompt="1"/>
          </p:nvPr>
        </p:nvSpPr>
        <p:spPr>
          <a:xfrm>
            <a:off x="9634677" y="1909857"/>
            <a:ext cx="1465880" cy="296888"/>
          </a:xfrm>
        </p:spPr>
        <p:txBody>
          <a:bodyPr/>
          <a:lstStyle>
            <a:lvl1pPr>
              <a:defRPr sz="1200">
                <a:solidFill>
                  <a:schemeClr val="tx1"/>
                </a:solidFill>
              </a:defRPr>
            </a:lvl1pPr>
          </a:lstStyle>
          <a:p>
            <a:pPr lvl="0"/>
            <a:r>
              <a:rPr lang="fr-FR"/>
              <a:t>FOLLOWERS</a:t>
            </a:r>
          </a:p>
        </p:txBody>
      </p:sp>
      <p:sp>
        <p:nvSpPr>
          <p:cNvPr id="41" name="Espace réservé du texte 11">
            <a:extLst>
              <a:ext uri="{FF2B5EF4-FFF2-40B4-BE49-F238E27FC236}">
                <a16:creationId xmlns:a16="http://schemas.microsoft.com/office/drawing/2014/main" id="{1C9166C9-0FA5-EAAA-207B-D1507969C6F4}"/>
              </a:ext>
            </a:extLst>
          </p:cNvPr>
          <p:cNvSpPr>
            <a:spLocks noGrp="1"/>
          </p:cNvSpPr>
          <p:nvPr>
            <p:ph type="body" sz="quarter" idx="25" hasCustomPrompt="1"/>
          </p:nvPr>
        </p:nvSpPr>
        <p:spPr>
          <a:xfrm>
            <a:off x="9634677" y="1325240"/>
            <a:ext cx="1465880" cy="584616"/>
          </a:xfrm>
        </p:spPr>
        <p:txBody>
          <a:bodyPr bIns="144000" anchor="b"/>
          <a:lstStyle>
            <a:lvl1pPr>
              <a:defRPr sz="2800">
                <a:solidFill>
                  <a:schemeClr val="accent1"/>
                </a:solidFill>
                <a:latin typeface="NaN Jaune Maxi Black" pitchFamily="2" charset="0"/>
              </a:defRPr>
            </a:lvl1pPr>
          </a:lstStyle>
          <a:p>
            <a:pPr lvl="0"/>
            <a:r>
              <a:rPr lang="fr-FR"/>
              <a:t>00K</a:t>
            </a:r>
          </a:p>
        </p:txBody>
      </p:sp>
      <p:pic>
        <p:nvPicPr>
          <p:cNvPr id="42" name="Image 41">
            <a:extLst>
              <a:ext uri="{FF2B5EF4-FFF2-40B4-BE49-F238E27FC236}">
                <a16:creationId xmlns:a16="http://schemas.microsoft.com/office/drawing/2014/main" id="{1B6D1B5C-274A-6BA3-A723-4F5758AC9D6E}"/>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8824738" y="1090044"/>
            <a:ext cx="2530824" cy="1372840"/>
          </a:xfrm>
          <a:custGeom>
            <a:avLst/>
            <a:gdLst>
              <a:gd name="connsiteX0" fmla="*/ 84000 w 12192000"/>
              <a:gd name="connsiteY0" fmla="*/ 81000 h 6858000"/>
              <a:gd name="connsiteX1" fmla="*/ 84000 w 12192000"/>
              <a:gd name="connsiteY1" fmla="*/ 6777000 h 6858000"/>
              <a:gd name="connsiteX2" fmla="*/ 12091152 w 12192000"/>
              <a:gd name="connsiteY2" fmla="*/ 6777000 h 6858000"/>
              <a:gd name="connsiteX3" fmla="*/ 12091152 w 12192000"/>
              <a:gd name="connsiteY3" fmla="*/ 810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4000" y="81000"/>
                </a:moveTo>
                <a:lnTo>
                  <a:pt x="84000" y="6777000"/>
                </a:lnTo>
                <a:lnTo>
                  <a:pt x="12091152" y="6777000"/>
                </a:lnTo>
                <a:lnTo>
                  <a:pt x="12091152" y="81000"/>
                </a:lnTo>
                <a:close/>
                <a:moveTo>
                  <a:pt x="0" y="0"/>
                </a:moveTo>
                <a:lnTo>
                  <a:pt x="12192000" y="0"/>
                </a:lnTo>
                <a:lnTo>
                  <a:pt x="12192000" y="6858000"/>
                </a:lnTo>
                <a:lnTo>
                  <a:pt x="0" y="6858000"/>
                </a:lnTo>
                <a:close/>
              </a:path>
            </a:pathLst>
          </a:custGeom>
        </p:spPr>
      </p:pic>
      <p:sp>
        <p:nvSpPr>
          <p:cNvPr id="49" name="Espace réservé du texte 11">
            <a:extLst>
              <a:ext uri="{FF2B5EF4-FFF2-40B4-BE49-F238E27FC236}">
                <a16:creationId xmlns:a16="http://schemas.microsoft.com/office/drawing/2014/main" id="{6371CA42-69B5-05DF-83D9-5B132A724216}"/>
              </a:ext>
            </a:extLst>
          </p:cNvPr>
          <p:cNvSpPr>
            <a:spLocks noGrp="1"/>
          </p:cNvSpPr>
          <p:nvPr>
            <p:ph type="body" sz="quarter" idx="28" hasCustomPrompt="1"/>
          </p:nvPr>
        </p:nvSpPr>
        <p:spPr>
          <a:xfrm>
            <a:off x="9634677" y="5184232"/>
            <a:ext cx="1465880" cy="296888"/>
          </a:xfrm>
        </p:spPr>
        <p:txBody>
          <a:bodyPr/>
          <a:lstStyle>
            <a:lvl1pPr>
              <a:defRPr sz="1200">
                <a:solidFill>
                  <a:schemeClr val="tx1"/>
                </a:solidFill>
              </a:defRPr>
            </a:lvl1pPr>
          </a:lstStyle>
          <a:p>
            <a:pPr lvl="0"/>
            <a:r>
              <a:rPr lang="fr-FR"/>
              <a:t>AVERAGE REACH</a:t>
            </a:r>
          </a:p>
        </p:txBody>
      </p:sp>
      <p:sp>
        <p:nvSpPr>
          <p:cNvPr id="50" name="Espace réservé du texte 11">
            <a:extLst>
              <a:ext uri="{FF2B5EF4-FFF2-40B4-BE49-F238E27FC236}">
                <a16:creationId xmlns:a16="http://schemas.microsoft.com/office/drawing/2014/main" id="{ED119675-9F2C-7A1F-A702-29AC344BF197}"/>
              </a:ext>
            </a:extLst>
          </p:cNvPr>
          <p:cNvSpPr>
            <a:spLocks noGrp="1"/>
          </p:cNvSpPr>
          <p:nvPr>
            <p:ph type="body" sz="quarter" idx="29" hasCustomPrompt="1"/>
          </p:nvPr>
        </p:nvSpPr>
        <p:spPr>
          <a:xfrm>
            <a:off x="9634677" y="4599615"/>
            <a:ext cx="1465880" cy="584616"/>
          </a:xfrm>
        </p:spPr>
        <p:txBody>
          <a:bodyPr bIns="144000" anchor="b"/>
          <a:lstStyle>
            <a:lvl1pPr>
              <a:defRPr sz="2800">
                <a:solidFill>
                  <a:schemeClr val="accent1"/>
                </a:solidFill>
                <a:latin typeface="NaN Jaune Maxi Black" pitchFamily="2" charset="0"/>
              </a:defRPr>
            </a:lvl1pPr>
          </a:lstStyle>
          <a:p>
            <a:pPr lvl="0"/>
            <a:r>
              <a:rPr lang="fr-FR"/>
              <a:t>00K</a:t>
            </a:r>
          </a:p>
        </p:txBody>
      </p:sp>
      <p:pic>
        <p:nvPicPr>
          <p:cNvPr id="51" name="Image 50">
            <a:extLst>
              <a:ext uri="{FF2B5EF4-FFF2-40B4-BE49-F238E27FC236}">
                <a16:creationId xmlns:a16="http://schemas.microsoft.com/office/drawing/2014/main" id="{673FFF99-5CE5-E085-32DB-BF7893BCE5DC}"/>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8824738" y="4364419"/>
            <a:ext cx="2530824" cy="1372840"/>
          </a:xfrm>
          <a:custGeom>
            <a:avLst/>
            <a:gdLst>
              <a:gd name="connsiteX0" fmla="*/ 84000 w 12192000"/>
              <a:gd name="connsiteY0" fmla="*/ 81000 h 6858000"/>
              <a:gd name="connsiteX1" fmla="*/ 84000 w 12192000"/>
              <a:gd name="connsiteY1" fmla="*/ 6777000 h 6858000"/>
              <a:gd name="connsiteX2" fmla="*/ 12091152 w 12192000"/>
              <a:gd name="connsiteY2" fmla="*/ 6777000 h 6858000"/>
              <a:gd name="connsiteX3" fmla="*/ 12091152 w 12192000"/>
              <a:gd name="connsiteY3" fmla="*/ 810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4000" y="81000"/>
                </a:moveTo>
                <a:lnTo>
                  <a:pt x="84000" y="6777000"/>
                </a:lnTo>
                <a:lnTo>
                  <a:pt x="12091152" y="6777000"/>
                </a:lnTo>
                <a:lnTo>
                  <a:pt x="12091152" y="81000"/>
                </a:lnTo>
                <a:close/>
                <a:moveTo>
                  <a:pt x="0" y="0"/>
                </a:moveTo>
                <a:lnTo>
                  <a:pt x="12192000" y="0"/>
                </a:lnTo>
                <a:lnTo>
                  <a:pt x="12192000" y="6858000"/>
                </a:lnTo>
                <a:lnTo>
                  <a:pt x="0" y="6858000"/>
                </a:lnTo>
                <a:close/>
              </a:path>
            </a:pathLst>
          </a:custGeom>
        </p:spPr>
      </p:pic>
      <p:sp>
        <p:nvSpPr>
          <p:cNvPr id="52" name="Espace réservé du texte 11">
            <a:extLst>
              <a:ext uri="{FF2B5EF4-FFF2-40B4-BE49-F238E27FC236}">
                <a16:creationId xmlns:a16="http://schemas.microsoft.com/office/drawing/2014/main" id="{40FB66A0-1BD0-5BDB-0ADF-4FC4DB10298D}"/>
              </a:ext>
            </a:extLst>
          </p:cNvPr>
          <p:cNvSpPr>
            <a:spLocks noGrp="1"/>
          </p:cNvSpPr>
          <p:nvPr>
            <p:ph type="body" sz="quarter" idx="30" hasCustomPrompt="1"/>
          </p:nvPr>
        </p:nvSpPr>
        <p:spPr>
          <a:xfrm>
            <a:off x="9634677" y="3562393"/>
            <a:ext cx="1465880" cy="296888"/>
          </a:xfrm>
        </p:spPr>
        <p:txBody>
          <a:bodyPr/>
          <a:lstStyle>
            <a:lvl1pPr>
              <a:defRPr sz="1200">
                <a:solidFill>
                  <a:schemeClr val="tx1"/>
                </a:solidFill>
              </a:defRPr>
            </a:lvl1pPr>
          </a:lstStyle>
          <a:p>
            <a:pPr lvl="0"/>
            <a:r>
              <a:rPr lang="fr-FR"/>
              <a:t>ENGAGEMENT RATE</a:t>
            </a:r>
          </a:p>
        </p:txBody>
      </p:sp>
      <p:sp>
        <p:nvSpPr>
          <p:cNvPr id="53" name="Espace réservé du texte 11">
            <a:extLst>
              <a:ext uri="{FF2B5EF4-FFF2-40B4-BE49-F238E27FC236}">
                <a16:creationId xmlns:a16="http://schemas.microsoft.com/office/drawing/2014/main" id="{AED195C6-3B89-5ADC-A717-1AE989DE1926}"/>
              </a:ext>
            </a:extLst>
          </p:cNvPr>
          <p:cNvSpPr>
            <a:spLocks noGrp="1"/>
          </p:cNvSpPr>
          <p:nvPr>
            <p:ph type="body" sz="quarter" idx="31" hasCustomPrompt="1"/>
          </p:nvPr>
        </p:nvSpPr>
        <p:spPr>
          <a:xfrm>
            <a:off x="9634677" y="2977776"/>
            <a:ext cx="1465880" cy="584616"/>
          </a:xfrm>
        </p:spPr>
        <p:txBody>
          <a:bodyPr bIns="144000" anchor="b"/>
          <a:lstStyle>
            <a:lvl1pPr>
              <a:defRPr sz="2800">
                <a:solidFill>
                  <a:schemeClr val="accent1"/>
                </a:solidFill>
                <a:latin typeface="NaN Jaune Maxi Black" pitchFamily="2" charset="0"/>
              </a:defRPr>
            </a:lvl1pPr>
          </a:lstStyle>
          <a:p>
            <a:pPr lvl="0"/>
            <a:r>
              <a:rPr lang="fr-FR"/>
              <a:t>00K</a:t>
            </a:r>
          </a:p>
        </p:txBody>
      </p:sp>
      <p:pic>
        <p:nvPicPr>
          <p:cNvPr id="54" name="Image 53">
            <a:extLst>
              <a:ext uri="{FF2B5EF4-FFF2-40B4-BE49-F238E27FC236}">
                <a16:creationId xmlns:a16="http://schemas.microsoft.com/office/drawing/2014/main" id="{3BF060C3-6DB7-CAC1-5561-24B825BFFD28}"/>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8824738" y="2742580"/>
            <a:ext cx="2530824" cy="1372840"/>
          </a:xfrm>
          <a:custGeom>
            <a:avLst/>
            <a:gdLst>
              <a:gd name="connsiteX0" fmla="*/ 84000 w 12192000"/>
              <a:gd name="connsiteY0" fmla="*/ 81000 h 6858000"/>
              <a:gd name="connsiteX1" fmla="*/ 84000 w 12192000"/>
              <a:gd name="connsiteY1" fmla="*/ 6777000 h 6858000"/>
              <a:gd name="connsiteX2" fmla="*/ 12091152 w 12192000"/>
              <a:gd name="connsiteY2" fmla="*/ 6777000 h 6858000"/>
              <a:gd name="connsiteX3" fmla="*/ 12091152 w 12192000"/>
              <a:gd name="connsiteY3" fmla="*/ 810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4000" y="81000"/>
                </a:moveTo>
                <a:lnTo>
                  <a:pt x="84000" y="6777000"/>
                </a:lnTo>
                <a:lnTo>
                  <a:pt x="12091152" y="6777000"/>
                </a:lnTo>
                <a:lnTo>
                  <a:pt x="12091152" y="81000"/>
                </a:lnTo>
                <a:close/>
                <a:moveTo>
                  <a:pt x="0" y="0"/>
                </a:moveTo>
                <a:lnTo>
                  <a:pt x="12192000" y="0"/>
                </a:lnTo>
                <a:lnTo>
                  <a:pt x="12192000" y="6858000"/>
                </a:lnTo>
                <a:lnTo>
                  <a:pt x="0" y="6858000"/>
                </a:lnTo>
                <a:close/>
              </a:path>
            </a:pathLst>
          </a:custGeom>
        </p:spPr>
      </p:pic>
      <p:sp>
        <p:nvSpPr>
          <p:cNvPr id="12" name="Rectangle : coins arrondis 11">
            <a:extLst>
              <a:ext uri="{FF2B5EF4-FFF2-40B4-BE49-F238E27FC236}">
                <a16:creationId xmlns:a16="http://schemas.microsoft.com/office/drawing/2014/main" id="{CC83FFE9-D097-32A3-D2FA-64A8C92B2606}"/>
              </a:ext>
            </a:extLst>
          </p:cNvPr>
          <p:cNvSpPr/>
          <p:nvPr userDrawn="1"/>
        </p:nvSpPr>
        <p:spPr>
          <a:xfrm>
            <a:off x="6742750" y="800708"/>
            <a:ext cx="2448272" cy="5256584"/>
          </a:xfrm>
          <a:prstGeom prst="roundRect">
            <a:avLst>
              <a:gd name="adj" fmla="val 14333"/>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8" name="Picture 4" descr="iphone 15 mockup front view isolated illustration on transparent  background. Smartphone or mobile phone or cellphone cut out template.  28699766 PNG">
            <a:extLst>
              <a:ext uri="{FF2B5EF4-FFF2-40B4-BE49-F238E27FC236}">
                <a16:creationId xmlns:a16="http://schemas.microsoft.com/office/drawing/2014/main" id="{C79F188C-62A1-2C8E-0C01-4EB19CF3173E}"/>
              </a:ext>
            </a:extLst>
          </p:cNvPr>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6478749" y="589167"/>
            <a:ext cx="2976275" cy="5679666"/>
          </a:xfrm>
          <a:prstGeom prst="rect">
            <a:avLst/>
          </a:prstGeom>
          <a:noFill/>
          <a:effectLst>
            <a:outerShdw blurRad="889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6" name="Espace réservé pour une image  55">
            <a:extLst>
              <a:ext uri="{FF2B5EF4-FFF2-40B4-BE49-F238E27FC236}">
                <a16:creationId xmlns:a16="http://schemas.microsoft.com/office/drawing/2014/main" id="{2F02D54C-7DDB-0606-D1E8-C088B7437978}"/>
              </a:ext>
            </a:extLst>
          </p:cNvPr>
          <p:cNvSpPr>
            <a:spLocks noGrp="1"/>
          </p:cNvSpPr>
          <p:nvPr>
            <p:ph type="pic" sz="quarter" idx="13"/>
          </p:nvPr>
        </p:nvSpPr>
        <p:spPr>
          <a:xfrm>
            <a:off x="6742750" y="800708"/>
            <a:ext cx="2448272" cy="5256584"/>
          </a:xfrm>
          <a:custGeom>
            <a:avLst/>
            <a:gdLst>
              <a:gd name="connsiteX0" fmla="*/ 936575 w 2448272"/>
              <a:gd name="connsiteY0" fmla="*/ 92092 h 5256584"/>
              <a:gd name="connsiteX1" fmla="*/ 828563 w 2448272"/>
              <a:gd name="connsiteY1" fmla="*/ 200104 h 5256584"/>
              <a:gd name="connsiteX2" fmla="*/ 936575 w 2448272"/>
              <a:gd name="connsiteY2" fmla="*/ 308116 h 5256584"/>
              <a:gd name="connsiteX3" fmla="*/ 1511697 w 2448272"/>
              <a:gd name="connsiteY3" fmla="*/ 308116 h 5256584"/>
              <a:gd name="connsiteX4" fmla="*/ 1619709 w 2448272"/>
              <a:gd name="connsiteY4" fmla="*/ 200104 h 5256584"/>
              <a:gd name="connsiteX5" fmla="*/ 1511697 w 2448272"/>
              <a:gd name="connsiteY5" fmla="*/ 92092 h 5256584"/>
              <a:gd name="connsiteX6" fmla="*/ 350911 w 2448272"/>
              <a:gd name="connsiteY6" fmla="*/ 0 h 5256584"/>
              <a:gd name="connsiteX7" fmla="*/ 2097361 w 2448272"/>
              <a:gd name="connsiteY7" fmla="*/ 0 h 5256584"/>
              <a:gd name="connsiteX8" fmla="*/ 2448272 w 2448272"/>
              <a:gd name="connsiteY8" fmla="*/ 350911 h 5256584"/>
              <a:gd name="connsiteX9" fmla="*/ 2448272 w 2448272"/>
              <a:gd name="connsiteY9" fmla="*/ 4905673 h 5256584"/>
              <a:gd name="connsiteX10" fmla="*/ 2097361 w 2448272"/>
              <a:gd name="connsiteY10" fmla="*/ 5256584 h 5256584"/>
              <a:gd name="connsiteX11" fmla="*/ 350911 w 2448272"/>
              <a:gd name="connsiteY11" fmla="*/ 5256584 h 5256584"/>
              <a:gd name="connsiteX12" fmla="*/ 0 w 2448272"/>
              <a:gd name="connsiteY12" fmla="*/ 4905673 h 5256584"/>
              <a:gd name="connsiteX13" fmla="*/ 0 w 2448272"/>
              <a:gd name="connsiteY13" fmla="*/ 350911 h 5256584"/>
              <a:gd name="connsiteX14" fmla="*/ 350911 w 2448272"/>
              <a:gd name="connsiteY14" fmla="*/ 0 h 525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8272" h="5256584">
                <a:moveTo>
                  <a:pt x="936575" y="92092"/>
                </a:moveTo>
                <a:cubicBezTo>
                  <a:pt x="876922" y="92092"/>
                  <a:pt x="828563" y="140451"/>
                  <a:pt x="828563" y="200104"/>
                </a:cubicBezTo>
                <a:cubicBezTo>
                  <a:pt x="828563" y="259757"/>
                  <a:pt x="876922" y="308116"/>
                  <a:pt x="936575" y="308116"/>
                </a:cubicBezTo>
                <a:lnTo>
                  <a:pt x="1511697" y="308116"/>
                </a:lnTo>
                <a:cubicBezTo>
                  <a:pt x="1571350" y="308116"/>
                  <a:pt x="1619709" y="259757"/>
                  <a:pt x="1619709" y="200104"/>
                </a:cubicBezTo>
                <a:cubicBezTo>
                  <a:pt x="1619709" y="140451"/>
                  <a:pt x="1571350" y="92092"/>
                  <a:pt x="1511697" y="92092"/>
                </a:cubicBezTo>
                <a:close/>
                <a:moveTo>
                  <a:pt x="350911" y="0"/>
                </a:moveTo>
                <a:lnTo>
                  <a:pt x="2097361" y="0"/>
                </a:lnTo>
                <a:cubicBezTo>
                  <a:pt x="2291164" y="0"/>
                  <a:pt x="2448272" y="157108"/>
                  <a:pt x="2448272" y="350911"/>
                </a:cubicBezTo>
                <a:lnTo>
                  <a:pt x="2448272" y="4905673"/>
                </a:lnTo>
                <a:cubicBezTo>
                  <a:pt x="2448272" y="5099476"/>
                  <a:pt x="2291164" y="5256584"/>
                  <a:pt x="2097361" y="5256584"/>
                </a:cubicBezTo>
                <a:lnTo>
                  <a:pt x="350911" y="5256584"/>
                </a:lnTo>
                <a:cubicBezTo>
                  <a:pt x="157108" y="5256584"/>
                  <a:pt x="0" y="5099476"/>
                  <a:pt x="0" y="4905673"/>
                </a:cubicBezTo>
                <a:lnTo>
                  <a:pt x="0" y="350911"/>
                </a:lnTo>
                <a:cubicBezTo>
                  <a:pt x="0" y="157108"/>
                  <a:pt x="157108" y="0"/>
                  <a:pt x="350911" y="0"/>
                </a:cubicBezTo>
                <a:close/>
              </a:path>
            </a:pathLst>
          </a:custGeom>
        </p:spPr>
        <p:txBody>
          <a:bodyPr wrap="square" anchor="ctr">
            <a:noAutofit/>
          </a:bodyPr>
          <a:lstStyle>
            <a:lvl1pPr algn="ctr">
              <a:defRPr>
                <a:solidFill>
                  <a:schemeClr val="bg1"/>
                </a:solidFill>
              </a:defRPr>
            </a:lvl1pPr>
          </a:lstStyle>
          <a:p>
            <a:endParaRPr lang="fr-FR"/>
          </a:p>
        </p:txBody>
      </p:sp>
      <p:sp>
        <p:nvSpPr>
          <p:cNvPr id="55" name="Espace réservé du texte 11">
            <a:extLst>
              <a:ext uri="{FF2B5EF4-FFF2-40B4-BE49-F238E27FC236}">
                <a16:creationId xmlns:a16="http://schemas.microsoft.com/office/drawing/2014/main" id="{B2B3BDFE-34AB-1DF4-1613-DE9B3695A62E}"/>
              </a:ext>
            </a:extLst>
          </p:cNvPr>
          <p:cNvSpPr>
            <a:spLocks noGrp="1"/>
          </p:cNvSpPr>
          <p:nvPr>
            <p:ph type="body" sz="quarter" idx="32" hasCustomPrompt="1"/>
          </p:nvPr>
        </p:nvSpPr>
        <p:spPr>
          <a:xfrm>
            <a:off x="766763" y="5116911"/>
            <a:ext cx="5139549" cy="940381"/>
          </a:xfrm>
        </p:spPr>
        <p:txBody>
          <a:bodyPr/>
          <a:lstStyle>
            <a:lvl1pPr>
              <a:defRPr sz="1800">
                <a:solidFill>
                  <a:schemeClr val="accent1"/>
                </a:solidFill>
              </a:defRPr>
            </a:lvl1pPr>
            <a:lvl2pPr>
              <a:defRPr sz="1200">
                <a:solidFill>
                  <a:schemeClr val="tx1"/>
                </a:solidFill>
                <a:latin typeface="+mn-lt"/>
              </a:defRPr>
            </a:lvl2pPr>
            <a:lvl3pPr marL="171450" indent="-171450">
              <a:buFont typeface="Arial" panose="020B0604020202020204" pitchFamily="34" charset="0"/>
              <a:buChar char="•"/>
              <a:defRPr lang="fr-FR" sz="1050" kern="1200" dirty="0" smtClean="0">
                <a:solidFill>
                  <a:schemeClr val="tx1"/>
                </a:solidFill>
                <a:latin typeface="Poppins Light" panose="00000400000000000000" pitchFamily="2" charset="0"/>
                <a:ea typeface="+mn-ea"/>
                <a:cs typeface="Poppins Light" panose="00000400000000000000" pitchFamily="2" charset="0"/>
              </a:defRPr>
            </a:lvl3pPr>
            <a:lvl4pPr>
              <a:defRPr sz="1050">
                <a:solidFill>
                  <a:schemeClr val="tx1"/>
                </a:solidFill>
              </a:defRPr>
            </a:lvl4pPr>
            <a:lvl5pPr>
              <a:defRPr sz="1050">
                <a:solidFill>
                  <a:schemeClr val="tx1"/>
                </a:solidFill>
              </a:defRPr>
            </a:lvl5pPr>
          </a:lstStyle>
          <a:p>
            <a:pPr lvl="0"/>
            <a:r>
              <a:rPr lang="fr-FR"/>
              <a:t>Conclusion</a:t>
            </a:r>
          </a:p>
        </p:txBody>
      </p:sp>
      <p:sp>
        <p:nvSpPr>
          <p:cNvPr id="57" name="Espace réservé du pied de page 4">
            <a:extLst>
              <a:ext uri="{FF2B5EF4-FFF2-40B4-BE49-F238E27FC236}">
                <a16:creationId xmlns:a16="http://schemas.microsoft.com/office/drawing/2014/main" id="{647272FC-9948-C92E-A739-CDDDBDC25C42}"/>
              </a:ext>
            </a:extLst>
          </p:cNvPr>
          <p:cNvSpPr>
            <a:spLocks noGrp="1"/>
          </p:cNvSpPr>
          <p:nvPr>
            <p:ph type="ftr" sz="quarter" idx="11"/>
          </p:nvPr>
        </p:nvSpPr>
        <p:spPr>
          <a:xfrm>
            <a:off x="1123630" y="6516279"/>
            <a:ext cx="1609415" cy="138499"/>
          </a:xfrm>
          <a:prstGeom prst="rect">
            <a:avLst/>
          </a:prstGeom>
        </p:spPr>
        <p:txBody>
          <a:bodyPr/>
          <a:lstStyle>
            <a:lvl1pPr algn="l">
              <a:defRPr sz="900">
                <a:solidFill>
                  <a:schemeClr val="tx1"/>
                </a:solidFill>
              </a:defRPr>
            </a:lvl1pPr>
          </a:lstStyle>
          <a:p>
            <a:r>
              <a:rPr lang="fr-FR"/>
              <a:t>Gulfstream agency masque</a:t>
            </a:r>
          </a:p>
        </p:txBody>
      </p:sp>
      <p:sp>
        <p:nvSpPr>
          <p:cNvPr id="58" name="Espace réservé du numéro de diapositive 3">
            <a:extLst>
              <a:ext uri="{FF2B5EF4-FFF2-40B4-BE49-F238E27FC236}">
                <a16:creationId xmlns:a16="http://schemas.microsoft.com/office/drawing/2014/main" id="{76CEDD30-8FAC-2E99-B860-256B8FFEE8C1}"/>
              </a:ext>
            </a:extLst>
          </p:cNvPr>
          <p:cNvSpPr>
            <a:spLocks noGrp="1"/>
          </p:cNvSpPr>
          <p:nvPr>
            <p:ph type="sldNum" sz="quarter" idx="12"/>
          </p:nvPr>
        </p:nvSpPr>
        <p:spPr>
          <a:xfrm>
            <a:off x="766763" y="6516279"/>
            <a:ext cx="208390" cy="138499"/>
          </a:xfrm>
          <a:prstGeom prst="rect">
            <a:avLst/>
          </a:prstGeom>
        </p:spPr>
        <p:txBody>
          <a:bodyPr/>
          <a:lstStyle>
            <a:lvl1pPr algn="l">
              <a:defRPr sz="900">
                <a:solidFill>
                  <a:schemeClr val="tx1"/>
                </a:solidFill>
                <a:latin typeface="Poppins SemiBold" panose="00000700000000000000" pitchFamily="2" charset="0"/>
                <a:cs typeface="Poppins SemiBold" panose="00000700000000000000" pitchFamily="2" charset="0"/>
              </a:defRPr>
            </a:lvl1pPr>
          </a:lstStyle>
          <a:p>
            <a:fld id="{59B38847-19AB-424A-B593-1FDE882674B3}" type="slidenum">
              <a:rPr lang="fr-FR" smtClean="0"/>
              <a:pPr/>
              <a:t>‹N°›</a:t>
            </a:fld>
            <a:endParaRPr lang="fr-FR"/>
          </a:p>
        </p:txBody>
      </p:sp>
    </p:spTree>
    <p:extLst>
      <p:ext uri="{BB962C8B-B14F-4D97-AF65-F5344CB8AC3E}">
        <p14:creationId xmlns:p14="http://schemas.microsoft.com/office/powerpoint/2010/main" val="40588551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OCIAL MEDIA OVERVIEW 2">
    <p:spTree>
      <p:nvGrpSpPr>
        <p:cNvPr id="1" name=""/>
        <p:cNvGrpSpPr/>
        <p:nvPr/>
      </p:nvGrpSpPr>
      <p:grpSpPr>
        <a:xfrm>
          <a:off x="0" y="0"/>
          <a:ext cx="0" cy="0"/>
          <a:chOff x="0" y="0"/>
          <a:chExt cx="0" cy="0"/>
        </a:xfrm>
      </p:grpSpPr>
      <p:pic>
        <p:nvPicPr>
          <p:cNvPr id="2" name="bg object 16">
            <a:extLst>
              <a:ext uri="{FF2B5EF4-FFF2-40B4-BE49-F238E27FC236}">
                <a16:creationId xmlns:a16="http://schemas.microsoft.com/office/drawing/2014/main" id="{8DBC12C3-63E2-D50F-C2D9-C7EF7F6EB71A}"/>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DE1BFFC7-B631-436B-52EC-683F8896CB37}"/>
              </a:ext>
            </a:extLst>
          </p:cNvPr>
          <p:cNvSpPr>
            <a:spLocks/>
          </p:cNvSpPr>
          <p:nvPr userDrawn="1"/>
        </p:nvSpPr>
        <p:spPr>
          <a:xfrm>
            <a:off x="100848" y="0"/>
            <a:ext cx="1209115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 coins arrondis 11">
            <a:extLst>
              <a:ext uri="{FF2B5EF4-FFF2-40B4-BE49-F238E27FC236}">
                <a16:creationId xmlns:a16="http://schemas.microsoft.com/office/drawing/2014/main" id="{CC83FFE9-D097-32A3-D2FA-64A8C92B2606}"/>
              </a:ext>
            </a:extLst>
          </p:cNvPr>
          <p:cNvSpPr/>
          <p:nvPr userDrawn="1"/>
        </p:nvSpPr>
        <p:spPr>
          <a:xfrm>
            <a:off x="5778327" y="800708"/>
            <a:ext cx="2448272" cy="5256584"/>
          </a:xfrm>
          <a:prstGeom prst="roundRect">
            <a:avLst>
              <a:gd name="adj" fmla="val 14333"/>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8">
            <a:extLst>
              <a:ext uri="{FF2B5EF4-FFF2-40B4-BE49-F238E27FC236}">
                <a16:creationId xmlns:a16="http://schemas.microsoft.com/office/drawing/2014/main" id="{8F4CE5BC-D636-BF31-C4BC-B5225D0515A3}"/>
              </a:ext>
            </a:extLst>
          </p:cNvPr>
          <p:cNvGrpSpPr/>
          <p:nvPr userDrawn="1"/>
        </p:nvGrpSpPr>
        <p:grpSpPr>
          <a:xfrm>
            <a:off x="11698413" y="6391275"/>
            <a:ext cx="493587" cy="466725"/>
            <a:chOff x="0" y="0"/>
            <a:chExt cx="466725" cy="441325"/>
          </a:xfrm>
        </p:grpSpPr>
        <p:sp>
          <p:nvSpPr>
            <p:cNvPr id="20" name="Rectangle 19">
              <a:extLst>
                <a:ext uri="{FF2B5EF4-FFF2-40B4-BE49-F238E27FC236}">
                  <a16:creationId xmlns:a16="http://schemas.microsoft.com/office/drawing/2014/main" id="{C3252869-4688-95E2-A620-E311F5CBF67B}"/>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a:extLst>
                <a:ext uri="{FF2B5EF4-FFF2-40B4-BE49-F238E27FC236}">
                  <a16:creationId xmlns:a16="http://schemas.microsoft.com/office/drawing/2014/main" id="{816DD8C7-DD5E-FC0C-428A-416C95416324}"/>
                </a:ext>
              </a:extLst>
            </p:cNvPr>
            <p:cNvGrpSpPr/>
            <p:nvPr userDrawn="1"/>
          </p:nvGrpSpPr>
          <p:grpSpPr>
            <a:xfrm>
              <a:off x="95360" y="118201"/>
              <a:ext cx="276004" cy="204924"/>
              <a:chOff x="1904901" y="4722746"/>
              <a:chExt cx="527265" cy="391477"/>
            </a:xfrm>
            <a:solidFill>
              <a:schemeClr val="bg1"/>
            </a:solidFill>
          </p:grpSpPr>
          <p:sp>
            <p:nvSpPr>
              <p:cNvPr id="22" name="Forme libre : forme 21">
                <a:extLst>
                  <a:ext uri="{FF2B5EF4-FFF2-40B4-BE49-F238E27FC236}">
                    <a16:creationId xmlns:a16="http://schemas.microsoft.com/office/drawing/2014/main" id="{255228D7-0665-E411-81FC-FE7E7DE2AF74}"/>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EA1A42B5-D2CD-C6AD-B422-63764F25CB52}"/>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pic>
        <p:nvPicPr>
          <p:cNvPr id="1028" name="Picture 4" descr="iphone 15 mockup front view isolated illustration on transparent  background. Smartphone or mobile phone or cellphone cut out template.  28699766 PNG">
            <a:extLst>
              <a:ext uri="{FF2B5EF4-FFF2-40B4-BE49-F238E27FC236}">
                <a16:creationId xmlns:a16="http://schemas.microsoft.com/office/drawing/2014/main" id="{C79F188C-62A1-2C8E-0C01-4EB19CF3173E}"/>
              </a:ext>
            </a:extLst>
          </p:cNvPr>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5514326" y="589167"/>
            <a:ext cx="2976275" cy="5679666"/>
          </a:xfrm>
          <a:prstGeom prst="rect">
            <a:avLst/>
          </a:prstGeom>
          <a:noFill/>
          <a:effectLst>
            <a:outerShdw blurRad="1270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Espace réservé pour une image  2">
            <a:extLst>
              <a:ext uri="{FF2B5EF4-FFF2-40B4-BE49-F238E27FC236}">
                <a16:creationId xmlns:a16="http://schemas.microsoft.com/office/drawing/2014/main" id="{7ED17259-889D-6419-9245-513E11577CF7}"/>
              </a:ext>
            </a:extLst>
          </p:cNvPr>
          <p:cNvSpPr>
            <a:spLocks noGrp="1"/>
          </p:cNvSpPr>
          <p:nvPr>
            <p:ph type="pic" sz="quarter" idx="13"/>
          </p:nvPr>
        </p:nvSpPr>
        <p:spPr>
          <a:xfrm>
            <a:off x="5778327" y="800708"/>
            <a:ext cx="2448272" cy="5256584"/>
          </a:xfrm>
          <a:custGeom>
            <a:avLst/>
            <a:gdLst>
              <a:gd name="connsiteX0" fmla="*/ 936575 w 2448272"/>
              <a:gd name="connsiteY0" fmla="*/ 92092 h 5256584"/>
              <a:gd name="connsiteX1" fmla="*/ 828563 w 2448272"/>
              <a:gd name="connsiteY1" fmla="*/ 200104 h 5256584"/>
              <a:gd name="connsiteX2" fmla="*/ 936575 w 2448272"/>
              <a:gd name="connsiteY2" fmla="*/ 308116 h 5256584"/>
              <a:gd name="connsiteX3" fmla="*/ 1511697 w 2448272"/>
              <a:gd name="connsiteY3" fmla="*/ 308116 h 5256584"/>
              <a:gd name="connsiteX4" fmla="*/ 1619709 w 2448272"/>
              <a:gd name="connsiteY4" fmla="*/ 200104 h 5256584"/>
              <a:gd name="connsiteX5" fmla="*/ 1511697 w 2448272"/>
              <a:gd name="connsiteY5" fmla="*/ 92092 h 5256584"/>
              <a:gd name="connsiteX6" fmla="*/ 350911 w 2448272"/>
              <a:gd name="connsiteY6" fmla="*/ 0 h 5256584"/>
              <a:gd name="connsiteX7" fmla="*/ 2097361 w 2448272"/>
              <a:gd name="connsiteY7" fmla="*/ 0 h 5256584"/>
              <a:gd name="connsiteX8" fmla="*/ 2448272 w 2448272"/>
              <a:gd name="connsiteY8" fmla="*/ 350911 h 5256584"/>
              <a:gd name="connsiteX9" fmla="*/ 2448272 w 2448272"/>
              <a:gd name="connsiteY9" fmla="*/ 4905673 h 5256584"/>
              <a:gd name="connsiteX10" fmla="*/ 2097361 w 2448272"/>
              <a:gd name="connsiteY10" fmla="*/ 5256584 h 5256584"/>
              <a:gd name="connsiteX11" fmla="*/ 350911 w 2448272"/>
              <a:gd name="connsiteY11" fmla="*/ 5256584 h 5256584"/>
              <a:gd name="connsiteX12" fmla="*/ 0 w 2448272"/>
              <a:gd name="connsiteY12" fmla="*/ 4905673 h 5256584"/>
              <a:gd name="connsiteX13" fmla="*/ 0 w 2448272"/>
              <a:gd name="connsiteY13" fmla="*/ 350911 h 5256584"/>
              <a:gd name="connsiteX14" fmla="*/ 350911 w 2448272"/>
              <a:gd name="connsiteY14" fmla="*/ 0 h 525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8272" h="5256584">
                <a:moveTo>
                  <a:pt x="936575" y="92092"/>
                </a:moveTo>
                <a:cubicBezTo>
                  <a:pt x="876922" y="92092"/>
                  <a:pt x="828563" y="140451"/>
                  <a:pt x="828563" y="200104"/>
                </a:cubicBezTo>
                <a:cubicBezTo>
                  <a:pt x="828563" y="259757"/>
                  <a:pt x="876922" y="308116"/>
                  <a:pt x="936575" y="308116"/>
                </a:cubicBezTo>
                <a:lnTo>
                  <a:pt x="1511697" y="308116"/>
                </a:lnTo>
                <a:cubicBezTo>
                  <a:pt x="1571350" y="308116"/>
                  <a:pt x="1619709" y="259757"/>
                  <a:pt x="1619709" y="200104"/>
                </a:cubicBezTo>
                <a:cubicBezTo>
                  <a:pt x="1619709" y="140451"/>
                  <a:pt x="1571350" y="92092"/>
                  <a:pt x="1511697" y="92092"/>
                </a:cubicBezTo>
                <a:close/>
                <a:moveTo>
                  <a:pt x="350911" y="0"/>
                </a:moveTo>
                <a:lnTo>
                  <a:pt x="2097361" y="0"/>
                </a:lnTo>
                <a:cubicBezTo>
                  <a:pt x="2291164" y="0"/>
                  <a:pt x="2448272" y="157108"/>
                  <a:pt x="2448272" y="350911"/>
                </a:cubicBezTo>
                <a:lnTo>
                  <a:pt x="2448272" y="4905673"/>
                </a:lnTo>
                <a:cubicBezTo>
                  <a:pt x="2448272" y="5099476"/>
                  <a:pt x="2291164" y="5256584"/>
                  <a:pt x="2097361" y="5256584"/>
                </a:cubicBezTo>
                <a:lnTo>
                  <a:pt x="350911" y="5256584"/>
                </a:lnTo>
                <a:cubicBezTo>
                  <a:pt x="157108" y="5256584"/>
                  <a:pt x="0" y="5099476"/>
                  <a:pt x="0" y="4905673"/>
                </a:cubicBezTo>
                <a:lnTo>
                  <a:pt x="0" y="350911"/>
                </a:lnTo>
                <a:cubicBezTo>
                  <a:pt x="0" y="157108"/>
                  <a:pt x="157108" y="0"/>
                  <a:pt x="350911" y="0"/>
                </a:cubicBezTo>
                <a:close/>
              </a:path>
            </a:pathLst>
          </a:custGeom>
        </p:spPr>
        <p:txBody>
          <a:bodyPr wrap="square" anchor="ctr">
            <a:noAutofit/>
          </a:bodyPr>
          <a:lstStyle>
            <a:lvl1pPr algn="ctr">
              <a:defRPr>
                <a:solidFill>
                  <a:schemeClr val="bg1"/>
                </a:solidFill>
              </a:defRPr>
            </a:lvl1pPr>
          </a:lstStyle>
          <a:p>
            <a:endParaRPr lang="fr-FR"/>
          </a:p>
        </p:txBody>
      </p:sp>
      <p:sp>
        <p:nvSpPr>
          <p:cNvPr id="24" name="Rectangle : coins arrondis 23">
            <a:extLst>
              <a:ext uri="{FF2B5EF4-FFF2-40B4-BE49-F238E27FC236}">
                <a16:creationId xmlns:a16="http://schemas.microsoft.com/office/drawing/2014/main" id="{00041BF9-A954-9E5A-9742-6D0060E06D2F}"/>
              </a:ext>
            </a:extLst>
          </p:cNvPr>
          <p:cNvSpPr/>
          <p:nvPr userDrawn="1"/>
        </p:nvSpPr>
        <p:spPr>
          <a:xfrm>
            <a:off x="8672388" y="1907196"/>
            <a:ext cx="2448272" cy="5256584"/>
          </a:xfrm>
          <a:prstGeom prst="roundRect">
            <a:avLst>
              <a:gd name="adj" fmla="val 14333"/>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Picture 4" descr="iphone 15 mockup front view isolated illustration on transparent  background. Smartphone or mobile phone or cellphone cut out template.  28699766 PNG">
            <a:extLst>
              <a:ext uri="{FF2B5EF4-FFF2-40B4-BE49-F238E27FC236}">
                <a16:creationId xmlns:a16="http://schemas.microsoft.com/office/drawing/2014/main" id="{6D4ADB1C-561F-8B89-4AF3-BA1916802A81}"/>
              </a:ext>
            </a:extLst>
          </p:cNvPr>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8408387" y="1695655"/>
            <a:ext cx="2976275" cy="5679666"/>
          </a:xfrm>
          <a:prstGeom prst="rect">
            <a:avLst/>
          </a:prstGeom>
          <a:noFill/>
          <a:effectLst>
            <a:outerShdw blurRad="1270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Espace réservé pour une image  5">
            <a:extLst>
              <a:ext uri="{FF2B5EF4-FFF2-40B4-BE49-F238E27FC236}">
                <a16:creationId xmlns:a16="http://schemas.microsoft.com/office/drawing/2014/main" id="{35327F0E-5679-655D-708D-8B64A41A45EC}"/>
              </a:ext>
            </a:extLst>
          </p:cNvPr>
          <p:cNvSpPr>
            <a:spLocks noGrp="1"/>
          </p:cNvSpPr>
          <p:nvPr>
            <p:ph type="pic" sz="quarter" idx="14"/>
          </p:nvPr>
        </p:nvSpPr>
        <p:spPr>
          <a:xfrm>
            <a:off x="8672388" y="1907196"/>
            <a:ext cx="2448272" cy="5256584"/>
          </a:xfrm>
          <a:custGeom>
            <a:avLst/>
            <a:gdLst>
              <a:gd name="connsiteX0" fmla="*/ 936575 w 2448272"/>
              <a:gd name="connsiteY0" fmla="*/ 92092 h 5256584"/>
              <a:gd name="connsiteX1" fmla="*/ 828563 w 2448272"/>
              <a:gd name="connsiteY1" fmla="*/ 200104 h 5256584"/>
              <a:gd name="connsiteX2" fmla="*/ 936575 w 2448272"/>
              <a:gd name="connsiteY2" fmla="*/ 308116 h 5256584"/>
              <a:gd name="connsiteX3" fmla="*/ 1511697 w 2448272"/>
              <a:gd name="connsiteY3" fmla="*/ 308116 h 5256584"/>
              <a:gd name="connsiteX4" fmla="*/ 1619709 w 2448272"/>
              <a:gd name="connsiteY4" fmla="*/ 200104 h 5256584"/>
              <a:gd name="connsiteX5" fmla="*/ 1511697 w 2448272"/>
              <a:gd name="connsiteY5" fmla="*/ 92092 h 5256584"/>
              <a:gd name="connsiteX6" fmla="*/ 350911 w 2448272"/>
              <a:gd name="connsiteY6" fmla="*/ 0 h 5256584"/>
              <a:gd name="connsiteX7" fmla="*/ 2097361 w 2448272"/>
              <a:gd name="connsiteY7" fmla="*/ 0 h 5256584"/>
              <a:gd name="connsiteX8" fmla="*/ 2448272 w 2448272"/>
              <a:gd name="connsiteY8" fmla="*/ 350911 h 5256584"/>
              <a:gd name="connsiteX9" fmla="*/ 2448272 w 2448272"/>
              <a:gd name="connsiteY9" fmla="*/ 4905673 h 5256584"/>
              <a:gd name="connsiteX10" fmla="*/ 2097361 w 2448272"/>
              <a:gd name="connsiteY10" fmla="*/ 5256584 h 5256584"/>
              <a:gd name="connsiteX11" fmla="*/ 350911 w 2448272"/>
              <a:gd name="connsiteY11" fmla="*/ 5256584 h 5256584"/>
              <a:gd name="connsiteX12" fmla="*/ 0 w 2448272"/>
              <a:gd name="connsiteY12" fmla="*/ 4905673 h 5256584"/>
              <a:gd name="connsiteX13" fmla="*/ 0 w 2448272"/>
              <a:gd name="connsiteY13" fmla="*/ 350911 h 5256584"/>
              <a:gd name="connsiteX14" fmla="*/ 350911 w 2448272"/>
              <a:gd name="connsiteY14" fmla="*/ 0 h 525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8272" h="5256584">
                <a:moveTo>
                  <a:pt x="936575" y="92092"/>
                </a:moveTo>
                <a:cubicBezTo>
                  <a:pt x="876922" y="92092"/>
                  <a:pt x="828563" y="140451"/>
                  <a:pt x="828563" y="200104"/>
                </a:cubicBezTo>
                <a:cubicBezTo>
                  <a:pt x="828563" y="259757"/>
                  <a:pt x="876922" y="308116"/>
                  <a:pt x="936575" y="308116"/>
                </a:cubicBezTo>
                <a:lnTo>
                  <a:pt x="1511697" y="308116"/>
                </a:lnTo>
                <a:cubicBezTo>
                  <a:pt x="1571350" y="308116"/>
                  <a:pt x="1619709" y="259757"/>
                  <a:pt x="1619709" y="200104"/>
                </a:cubicBezTo>
                <a:cubicBezTo>
                  <a:pt x="1619709" y="140451"/>
                  <a:pt x="1571350" y="92092"/>
                  <a:pt x="1511697" y="92092"/>
                </a:cubicBezTo>
                <a:close/>
                <a:moveTo>
                  <a:pt x="350911" y="0"/>
                </a:moveTo>
                <a:lnTo>
                  <a:pt x="2097361" y="0"/>
                </a:lnTo>
                <a:cubicBezTo>
                  <a:pt x="2291164" y="0"/>
                  <a:pt x="2448272" y="157108"/>
                  <a:pt x="2448272" y="350911"/>
                </a:cubicBezTo>
                <a:lnTo>
                  <a:pt x="2448272" y="4905673"/>
                </a:lnTo>
                <a:cubicBezTo>
                  <a:pt x="2448272" y="5099476"/>
                  <a:pt x="2291164" y="5256584"/>
                  <a:pt x="2097361" y="5256584"/>
                </a:cubicBezTo>
                <a:lnTo>
                  <a:pt x="350911" y="5256584"/>
                </a:lnTo>
                <a:cubicBezTo>
                  <a:pt x="157108" y="5256584"/>
                  <a:pt x="0" y="5099476"/>
                  <a:pt x="0" y="4905673"/>
                </a:cubicBezTo>
                <a:lnTo>
                  <a:pt x="0" y="350911"/>
                </a:lnTo>
                <a:cubicBezTo>
                  <a:pt x="0" y="157108"/>
                  <a:pt x="157108" y="0"/>
                  <a:pt x="350911" y="0"/>
                </a:cubicBezTo>
                <a:close/>
              </a:path>
            </a:pathLst>
          </a:custGeom>
        </p:spPr>
        <p:txBody>
          <a:bodyPr wrap="square" anchor="ctr">
            <a:noAutofit/>
          </a:bodyPr>
          <a:lstStyle>
            <a:lvl1pPr algn="ctr">
              <a:defRPr>
                <a:solidFill>
                  <a:schemeClr val="bg1"/>
                </a:solidFill>
              </a:defRPr>
            </a:lvl1pPr>
          </a:lstStyle>
          <a:p>
            <a:endParaRPr lang="fr-FR"/>
          </a:p>
        </p:txBody>
      </p:sp>
      <p:sp>
        <p:nvSpPr>
          <p:cNvPr id="29" name="Espace réservé du texte 11">
            <a:extLst>
              <a:ext uri="{FF2B5EF4-FFF2-40B4-BE49-F238E27FC236}">
                <a16:creationId xmlns:a16="http://schemas.microsoft.com/office/drawing/2014/main" id="{39511D8C-1E44-B4C5-3807-DCD06BE454FA}"/>
              </a:ext>
            </a:extLst>
          </p:cNvPr>
          <p:cNvSpPr>
            <a:spLocks noGrp="1"/>
          </p:cNvSpPr>
          <p:nvPr>
            <p:ph type="body" sz="quarter" idx="15" hasCustomPrompt="1"/>
          </p:nvPr>
        </p:nvSpPr>
        <p:spPr>
          <a:xfrm>
            <a:off x="766763" y="3517900"/>
            <a:ext cx="2046859" cy="2383159"/>
          </a:xfrm>
        </p:spPr>
        <p:txBody>
          <a:bodyPr/>
          <a:lstStyle>
            <a:lvl1pPr>
              <a:defRPr sz="1200">
                <a:solidFill>
                  <a:schemeClr val="tx1"/>
                </a:solidFill>
              </a:defRPr>
            </a:lvl1pPr>
            <a:lvl2pPr>
              <a:defRPr sz="1200">
                <a:solidFill>
                  <a:schemeClr val="tx1"/>
                </a:solidFill>
                <a:latin typeface="+mn-lt"/>
              </a:defRPr>
            </a:lvl2pPr>
            <a:lvl3pPr marL="171450" indent="-171450">
              <a:buFont typeface="Arial" panose="020B0604020202020204" pitchFamily="34" charset="0"/>
              <a:buChar char="•"/>
              <a:defRPr lang="fr-FR" sz="1050" kern="1200" dirty="0" smtClean="0">
                <a:solidFill>
                  <a:schemeClr val="tx1"/>
                </a:solidFill>
                <a:latin typeface="Poppins Light" panose="00000400000000000000" pitchFamily="2" charset="0"/>
                <a:ea typeface="+mn-ea"/>
                <a:cs typeface="Poppins Light" panose="00000400000000000000" pitchFamily="2" charset="0"/>
              </a:defRPr>
            </a:lvl3pPr>
            <a:lvl4pPr>
              <a:defRPr sz="1050">
                <a:solidFill>
                  <a:schemeClr val="tx1"/>
                </a:solidFill>
              </a:defRPr>
            </a:lvl4pPr>
            <a:lvl5pPr>
              <a:defRPr sz="1050">
                <a:solidFill>
                  <a:schemeClr val="tx1"/>
                </a:solidFill>
              </a:defRPr>
            </a:lvl5pPr>
          </a:lstStyle>
          <a:p>
            <a:pPr lvl="0"/>
            <a:r>
              <a:rPr lang="en-US"/>
              <a:t>What we want to reflect with her:</a:t>
            </a:r>
          </a:p>
          <a:p>
            <a:pPr lvl="1"/>
            <a:r>
              <a:rPr lang="fr-FR"/>
              <a:t>Deuxième niveau</a:t>
            </a:r>
          </a:p>
          <a:p>
            <a:pPr lvl="2"/>
            <a:r>
              <a:rPr lang="fr-FR"/>
              <a:t>Troisième niveau</a:t>
            </a:r>
          </a:p>
        </p:txBody>
      </p:sp>
      <p:sp>
        <p:nvSpPr>
          <p:cNvPr id="30" name="Espace réservé du texte 11">
            <a:extLst>
              <a:ext uri="{FF2B5EF4-FFF2-40B4-BE49-F238E27FC236}">
                <a16:creationId xmlns:a16="http://schemas.microsoft.com/office/drawing/2014/main" id="{487DA780-685E-EDB3-2561-C3ED9EFDAAE2}"/>
              </a:ext>
            </a:extLst>
          </p:cNvPr>
          <p:cNvSpPr>
            <a:spLocks noGrp="1"/>
          </p:cNvSpPr>
          <p:nvPr>
            <p:ph type="body" sz="quarter" idx="16" hasCustomPrompt="1"/>
          </p:nvPr>
        </p:nvSpPr>
        <p:spPr>
          <a:xfrm>
            <a:off x="766764" y="2550938"/>
            <a:ext cx="1154112" cy="369332"/>
          </a:xfrm>
        </p:spPr>
        <p:txBody>
          <a:bodyPr wrap="square">
            <a:spAutoFit/>
          </a:bodyPr>
          <a:lstStyle>
            <a:lvl1pPr>
              <a:defRPr sz="1200">
                <a:solidFill>
                  <a:schemeClr val="tx1"/>
                </a:solidFill>
              </a:defRPr>
            </a:lvl1pPr>
          </a:lstStyle>
          <a:p>
            <a:pPr lvl="0"/>
            <a:r>
              <a:rPr lang="fr-FR"/>
              <a:t>Légende du chiffres clé</a:t>
            </a:r>
          </a:p>
        </p:txBody>
      </p:sp>
      <p:sp>
        <p:nvSpPr>
          <p:cNvPr id="31" name="Espace réservé du texte 11">
            <a:extLst>
              <a:ext uri="{FF2B5EF4-FFF2-40B4-BE49-F238E27FC236}">
                <a16:creationId xmlns:a16="http://schemas.microsoft.com/office/drawing/2014/main" id="{0D943CC0-C5FA-CDDD-BED9-AF6317236681}"/>
              </a:ext>
            </a:extLst>
          </p:cNvPr>
          <p:cNvSpPr>
            <a:spLocks noGrp="1"/>
          </p:cNvSpPr>
          <p:nvPr>
            <p:ph type="body" sz="quarter" idx="17" hasCustomPrompt="1"/>
          </p:nvPr>
        </p:nvSpPr>
        <p:spPr>
          <a:xfrm>
            <a:off x="766764" y="2145254"/>
            <a:ext cx="1154112" cy="405683"/>
          </a:xfrm>
        </p:spPr>
        <p:txBody>
          <a:bodyPr wrap="square" bIns="36000" anchor="b">
            <a:spAutoFit/>
          </a:bodyPr>
          <a:lstStyle>
            <a:lvl1pPr>
              <a:defRPr sz="2400">
                <a:solidFill>
                  <a:schemeClr val="accent1"/>
                </a:solidFill>
                <a:latin typeface="+mj-lt"/>
              </a:defRPr>
            </a:lvl1pPr>
          </a:lstStyle>
          <a:p>
            <a:pPr lvl="0"/>
            <a:r>
              <a:rPr lang="fr-FR"/>
              <a:t>00%</a:t>
            </a:r>
          </a:p>
        </p:txBody>
      </p:sp>
      <p:sp>
        <p:nvSpPr>
          <p:cNvPr id="33" name="Espace réservé du texte 11">
            <a:extLst>
              <a:ext uri="{FF2B5EF4-FFF2-40B4-BE49-F238E27FC236}">
                <a16:creationId xmlns:a16="http://schemas.microsoft.com/office/drawing/2014/main" id="{B6425285-6A13-229E-8FDF-BDA395391015}"/>
              </a:ext>
            </a:extLst>
          </p:cNvPr>
          <p:cNvSpPr>
            <a:spLocks noGrp="1"/>
          </p:cNvSpPr>
          <p:nvPr>
            <p:ph type="body" sz="quarter" idx="19" hasCustomPrompt="1"/>
          </p:nvPr>
        </p:nvSpPr>
        <p:spPr>
          <a:xfrm>
            <a:off x="2206254" y="2550938"/>
            <a:ext cx="1154112" cy="369332"/>
          </a:xfrm>
        </p:spPr>
        <p:txBody>
          <a:bodyPr wrap="square">
            <a:spAutoFit/>
          </a:bodyPr>
          <a:lstStyle>
            <a:lvl1pPr>
              <a:defRPr sz="1200">
                <a:solidFill>
                  <a:schemeClr val="tx1"/>
                </a:solidFill>
              </a:defRPr>
            </a:lvl1pPr>
          </a:lstStyle>
          <a:p>
            <a:pPr lvl="0"/>
            <a:r>
              <a:rPr lang="fr-FR"/>
              <a:t>Légende du chiffres clé</a:t>
            </a:r>
          </a:p>
        </p:txBody>
      </p:sp>
      <p:sp>
        <p:nvSpPr>
          <p:cNvPr id="34" name="Espace réservé du texte 11">
            <a:extLst>
              <a:ext uri="{FF2B5EF4-FFF2-40B4-BE49-F238E27FC236}">
                <a16:creationId xmlns:a16="http://schemas.microsoft.com/office/drawing/2014/main" id="{268DC476-DB11-9F00-A2AB-6DB88F76D34D}"/>
              </a:ext>
            </a:extLst>
          </p:cNvPr>
          <p:cNvSpPr>
            <a:spLocks noGrp="1"/>
          </p:cNvSpPr>
          <p:nvPr>
            <p:ph type="body" sz="quarter" idx="20" hasCustomPrompt="1"/>
          </p:nvPr>
        </p:nvSpPr>
        <p:spPr>
          <a:xfrm>
            <a:off x="2206254" y="2145254"/>
            <a:ext cx="1154112" cy="405683"/>
          </a:xfrm>
        </p:spPr>
        <p:txBody>
          <a:bodyPr wrap="square" bIns="36000" anchor="b">
            <a:spAutoFit/>
          </a:bodyPr>
          <a:lstStyle>
            <a:lvl1pPr>
              <a:defRPr sz="2400">
                <a:solidFill>
                  <a:schemeClr val="accent1"/>
                </a:solidFill>
                <a:latin typeface="+mj-lt"/>
              </a:defRPr>
            </a:lvl1pPr>
          </a:lstStyle>
          <a:p>
            <a:pPr lvl="0"/>
            <a:r>
              <a:rPr lang="fr-FR"/>
              <a:t>00%</a:t>
            </a:r>
          </a:p>
        </p:txBody>
      </p:sp>
      <p:sp>
        <p:nvSpPr>
          <p:cNvPr id="35" name="Espace réservé du texte 11">
            <a:extLst>
              <a:ext uri="{FF2B5EF4-FFF2-40B4-BE49-F238E27FC236}">
                <a16:creationId xmlns:a16="http://schemas.microsoft.com/office/drawing/2014/main" id="{8B27362D-423A-7EA6-80E6-7CC5086331C4}"/>
              </a:ext>
            </a:extLst>
          </p:cNvPr>
          <p:cNvSpPr>
            <a:spLocks noGrp="1"/>
          </p:cNvSpPr>
          <p:nvPr>
            <p:ph type="body" sz="quarter" idx="21" hasCustomPrompt="1"/>
          </p:nvPr>
        </p:nvSpPr>
        <p:spPr>
          <a:xfrm>
            <a:off x="3645744" y="2550938"/>
            <a:ext cx="1154112" cy="369332"/>
          </a:xfrm>
        </p:spPr>
        <p:txBody>
          <a:bodyPr wrap="square">
            <a:spAutoFit/>
          </a:bodyPr>
          <a:lstStyle>
            <a:lvl1pPr>
              <a:defRPr sz="1200">
                <a:solidFill>
                  <a:schemeClr val="tx1"/>
                </a:solidFill>
              </a:defRPr>
            </a:lvl1pPr>
          </a:lstStyle>
          <a:p>
            <a:pPr lvl="0"/>
            <a:r>
              <a:rPr lang="fr-FR"/>
              <a:t>Légende du chiffres clé</a:t>
            </a:r>
          </a:p>
        </p:txBody>
      </p:sp>
      <p:sp>
        <p:nvSpPr>
          <p:cNvPr id="36" name="Espace réservé du texte 11">
            <a:extLst>
              <a:ext uri="{FF2B5EF4-FFF2-40B4-BE49-F238E27FC236}">
                <a16:creationId xmlns:a16="http://schemas.microsoft.com/office/drawing/2014/main" id="{E26C72E4-E183-28B3-6A02-91E547D829EF}"/>
              </a:ext>
            </a:extLst>
          </p:cNvPr>
          <p:cNvSpPr>
            <a:spLocks noGrp="1"/>
          </p:cNvSpPr>
          <p:nvPr>
            <p:ph type="body" sz="quarter" idx="22" hasCustomPrompt="1"/>
          </p:nvPr>
        </p:nvSpPr>
        <p:spPr>
          <a:xfrm>
            <a:off x="3645744" y="2145254"/>
            <a:ext cx="1154112" cy="405683"/>
          </a:xfrm>
        </p:spPr>
        <p:txBody>
          <a:bodyPr wrap="square" bIns="36000" anchor="b">
            <a:spAutoFit/>
          </a:bodyPr>
          <a:lstStyle>
            <a:lvl1pPr>
              <a:defRPr sz="2400">
                <a:solidFill>
                  <a:schemeClr val="accent1"/>
                </a:solidFill>
                <a:latin typeface="+mj-lt"/>
              </a:defRPr>
            </a:lvl1pPr>
          </a:lstStyle>
          <a:p>
            <a:pPr lvl="0"/>
            <a:r>
              <a:rPr lang="fr-FR"/>
              <a:t>00%</a:t>
            </a:r>
          </a:p>
        </p:txBody>
      </p:sp>
      <p:sp>
        <p:nvSpPr>
          <p:cNvPr id="39" name="Espace réservé du texte 11">
            <a:extLst>
              <a:ext uri="{FF2B5EF4-FFF2-40B4-BE49-F238E27FC236}">
                <a16:creationId xmlns:a16="http://schemas.microsoft.com/office/drawing/2014/main" id="{22614068-44E3-CC3F-B748-90D7371CE909}"/>
              </a:ext>
            </a:extLst>
          </p:cNvPr>
          <p:cNvSpPr>
            <a:spLocks noGrp="1"/>
          </p:cNvSpPr>
          <p:nvPr>
            <p:ph type="body" sz="quarter" idx="24" hasCustomPrompt="1"/>
          </p:nvPr>
        </p:nvSpPr>
        <p:spPr>
          <a:xfrm>
            <a:off x="3141091" y="3517900"/>
            <a:ext cx="2046859" cy="2383159"/>
          </a:xfrm>
        </p:spPr>
        <p:txBody>
          <a:bodyPr/>
          <a:lstStyle>
            <a:lvl1pPr>
              <a:defRPr sz="1200">
                <a:solidFill>
                  <a:schemeClr val="tx1"/>
                </a:solidFill>
              </a:defRPr>
            </a:lvl1pPr>
            <a:lvl2pPr>
              <a:defRPr sz="1200">
                <a:solidFill>
                  <a:schemeClr val="tx1"/>
                </a:solidFill>
                <a:latin typeface="+mn-lt"/>
              </a:defRPr>
            </a:lvl2pPr>
            <a:lvl3pPr marL="171450" indent="-171450">
              <a:buFont typeface="Arial" panose="020B0604020202020204" pitchFamily="34" charset="0"/>
              <a:buChar char="•"/>
              <a:defRPr lang="fr-FR" sz="1050" kern="1200" dirty="0" smtClean="0">
                <a:solidFill>
                  <a:schemeClr val="tx1"/>
                </a:solidFill>
                <a:latin typeface="Poppins Light" panose="00000400000000000000" pitchFamily="2" charset="0"/>
                <a:ea typeface="+mn-ea"/>
                <a:cs typeface="Poppins Light" panose="00000400000000000000" pitchFamily="2" charset="0"/>
              </a:defRPr>
            </a:lvl3pPr>
            <a:lvl4pPr>
              <a:defRPr sz="1050">
                <a:solidFill>
                  <a:schemeClr val="tx1"/>
                </a:solidFill>
              </a:defRPr>
            </a:lvl4pPr>
            <a:lvl5pPr>
              <a:defRPr sz="1050">
                <a:solidFill>
                  <a:schemeClr val="tx1"/>
                </a:solidFill>
              </a:defRPr>
            </a:lvl5pPr>
          </a:lstStyle>
          <a:p>
            <a:pPr lvl="0"/>
            <a:r>
              <a:rPr lang="en-US"/>
              <a:t>How ?</a:t>
            </a:r>
          </a:p>
          <a:p>
            <a:pPr lvl="1"/>
            <a:r>
              <a:rPr lang="fr-FR"/>
              <a:t>Deuxième niveau</a:t>
            </a:r>
          </a:p>
          <a:p>
            <a:pPr lvl="2"/>
            <a:r>
              <a:rPr lang="fr-FR"/>
              <a:t>Troisième niveau</a:t>
            </a:r>
          </a:p>
        </p:txBody>
      </p:sp>
      <p:sp>
        <p:nvSpPr>
          <p:cNvPr id="7" name="Espace réservé du pied de page 4">
            <a:extLst>
              <a:ext uri="{FF2B5EF4-FFF2-40B4-BE49-F238E27FC236}">
                <a16:creationId xmlns:a16="http://schemas.microsoft.com/office/drawing/2014/main" id="{9C841D49-65B3-CC28-F6A1-EBD2AC6BDC55}"/>
              </a:ext>
            </a:extLst>
          </p:cNvPr>
          <p:cNvSpPr>
            <a:spLocks noGrp="1"/>
          </p:cNvSpPr>
          <p:nvPr>
            <p:ph type="ftr" sz="quarter" idx="11"/>
          </p:nvPr>
        </p:nvSpPr>
        <p:spPr>
          <a:xfrm>
            <a:off x="1123630" y="6516279"/>
            <a:ext cx="1609415" cy="138499"/>
          </a:xfrm>
          <a:prstGeom prst="rect">
            <a:avLst/>
          </a:prstGeom>
        </p:spPr>
        <p:txBody>
          <a:bodyPr/>
          <a:lstStyle>
            <a:lvl1pPr algn="l">
              <a:defRPr sz="900">
                <a:solidFill>
                  <a:schemeClr val="tx1"/>
                </a:solidFill>
              </a:defRPr>
            </a:lvl1pPr>
          </a:lstStyle>
          <a:p>
            <a:r>
              <a:rPr lang="fr-FR"/>
              <a:t>Gulfstream agency masque</a:t>
            </a:r>
          </a:p>
        </p:txBody>
      </p:sp>
      <p:sp>
        <p:nvSpPr>
          <p:cNvPr id="8" name="Espace réservé du numéro de diapositive 3">
            <a:extLst>
              <a:ext uri="{FF2B5EF4-FFF2-40B4-BE49-F238E27FC236}">
                <a16:creationId xmlns:a16="http://schemas.microsoft.com/office/drawing/2014/main" id="{146E3E57-D040-06A3-9407-E99D9669B22D}"/>
              </a:ext>
            </a:extLst>
          </p:cNvPr>
          <p:cNvSpPr>
            <a:spLocks noGrp="1"/>
          </p:cNvSpPr>
          <p:nvPr>
            <p:ph type="sldNum" sz="quarter" idx="12"/>
          </p:nvPr>
        </p:nvSpPr>
        <p:spPr>
          <a:xfrm>
            <a:off x="766763" y="6516279"/>
            <a:ext cx="208390" cy="138499"/>
          </a:xfrm>
          <a:prstGeom prst="rect">
            <a:avLst/>
          </a:prstGeom>
        </p:spPr>
        <p:txBody>
          <a:bodyPr/>
          <a:lstStyle>
            <a:lvl1pPr algn="l">
              <a:defRPr sz="900">
                <a:solidFill>
                  <a:schemeClr val="tx1"/>
                </a:solidFill>
                <a:latin typeface="Poppins SemiBold" panose="00000700000000000000" pitchFamily="2" charset="0"/>
                <a:cs typeface="Poppins SemiBold" panose="00000700000000000000" pitchFamily="2" charset="0"/>
              </a:defRPr>
            </a:lvl1pPr>
          </a:lstStyle>
          <a:p>
            <a:fld id="{59B38847-19AB-424A-B593-1FDE882674B3}" type="slidenum">
              <a:rPr lang="fr-FR" smtClean="0"/>
              <a:pPr/>
              <a:t>‹N°›</a:t>
            </a:fld>
            <a:endParaRPr lang="fr-FR"/>
          </a:p>
        </p:txBody>
      </p:sp>
      <p:sp>
        <p:nvSpPr>
          <p:cNvPr id="4" name="Espace réservé du texte 11">
            <a:extLst>
              <a:ext uri="{FF2B5EF4-FFF2-40B4-BE49-F238E27FC236}">
                <a16:creationId xmlns:a16="http://schemas.microsoft.com/office/drawing/2014/main" id="{719329D3-D2B4-77EB-9DB0-51FFC1F3B7E1}"/>
              </a:ext>
            </a:extLst>
          </p:cNvPr>
          <p:cNvSpPr>
            <a:spLocks noGrp="1"/>
          </p:cNvSpPr>
          <p:nvPr>
            <p:ph type="body" sz="quarter" idx="23" hasCustomPrompt="1"/>
          </p:nvPr>
        </p:nvSpPr>
        <p:spPr>
          <a:xfrm>
            <a:off x="766764" y="1297935"/>
            <a:ext cx="4433810" cy="576293"/>
          </a:xfrm>
        </p:spPr>
        <p:txBody>
          <a:bodyPr vert="horz" wrap="square" lIns="0" tIns="0" rIns="0" bIns="144000" rtlCol="0" anchor="t">
            <a:spAutoFit/>
          </a:bodyPr>
          <a:lstStyle>
            <a:lvl1pPr>
              <a:defRPr lang="fr-FR" sz="2800" dirty="0">
                <a:solidFill>
                  <a:schemeClr val="accent3"/>
                </a:solidFill>
                <a:latin typeface="+mj-lt"/>
                <a:ea typeface="+mj-ea"/>
                <a:cs typeface="+mj-cs"/>
              </a:defRPr>
            </a:lvl1pPr>
          </a:lstStyle>
          <a:p>
            <a:pPr lvl="0">
              <a:spcBef>
                <a:spcPct val="0"/>
              </a:spcBef>
            </a:pPr>
            <a:r>
              <a:rPr lang="fr-FR"/>
              <a:t>@compte</a:t>
            </a:r>
          </a:p>
        </p:txBody>
      </p:sp>
      <p:sp>
        <p:nvSpPr>
          <p:cNvPr id="5" name="Titre 37">
            <a:extLst>
              <a:ext uri="{FF2B5EF4-FFF2-40B4-BE49-F238E27FC236}">
                <a16:creationId xmlns:a16="http://schemas.microsoft.com/office/drawing/2014/main" id="{FC639EB8-5976-56CA-961B-EA79A8BF59C0}"/>
              </a:ext>
            </a:extLst>
          </p:cNvPr>
          <p:cNvSpPr>
            <a:spLocks noGrp="1"/>
          </p:cNvSpPr>
          <p:nvPr>
            <p:ph type="title"/>
          </p:nvPr>
        </p:nvSpPr>
        <p:spPr>
          <a:xfrm>
            <a:off x="766764" y="836613"/>
            <a:ext cx="4433811" cy="461322"/>
          </a:xfrm>
        </p:spPr>
        <p:txBody>
          <a:bodyPr bIns="180000">
            <a:spAutoFit/>
          </a:bodyPr>
          <a:lstStyle>
            <a:lvl1pPr>
              <a:defRPr sz="2000"/>
            </a:lvl1pPr>
          </a:lstStyle>
          <a:p>
            <a:r>
              <a:rPr lang="fr-FR"/>
              <a:t>Modifiez le style du titre</a:t>
            </a:r>
          </a:p>
        </p:txBody>
      </p:sp>
    </p:spTree>
    <p:extLst>
      <p:ext uri="{BB962C8B-B14F-4D97-AF65-F5344CB8AC3E}">
        <p14:creationId xmlns:p14="http://schemas.microsoft.com/office/powerpoint/2010/main" val="14609330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OCIAL MEDIA QUICK OVERVIEW">
    <p:spTree>
      <p:nvGrpSpPr>
        <p:cNvPr id="1" name=""/>
        <p:cNvGrpSpPr/>
        <p:nvPr/>
      </p:nvGrpSpPr>
      <p:grpSpPr>
        <a:xfrm>
          <a:off x="0" y="0"/>
          <a:ext cx="0" cy="0"/>
          <a:chOff x="0" y="0"/>
          <a:chExt cx="0" cy="0"/>
        </a:xfrm>
      </p:grpSpPr>
      <p:pic>
        <p:nvPicPr>
          <p:cNvPr id="14" name="bg object 16">
            <a:extLst>
              <a:ext uri="{FF2B5EF4-FFF2-40B4-BE49-F238E27FC236}">
                <a16:creationId xmlns:a16="http://schemas.microsoft.com/office/drawing/2014/main" id="{6326414C-B25A-A0B2-B3F3-7BFFA8C04DC9}"/>
              </a:ext>
            </a:extLst>
          </p:cNvPr>
          <p:cNvPicPr>
            <a:picLocks/>
          </p:cNvPicPr>
          <p:nvPr userDrawn="1"/>
        </p:nvPicPr>
        <p:blipFill rotWithShape="1">
          <a:blip r:embed="rId2" cstate="screen">
            <a:extLst>
              <a:ext uri="{28A0092B-C50C-407E-A947-70E740481C1C}">
                <a14:useLocalDpi xmlns:a14="http://schemas.microsoft.com/office/drawing/2010/main"/>
              </a:ext>
            </a:extLst>
          </a:blip>
          <a:srcRect l="1682" r="1682"/>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DE1BFFC7-B631-436B-52EC-683F8896CB37}"/>
              </a:ext>
            </a:extLst>
          </p:cNvPr>
          <p:cNvSpPr>
            <a:spLocks/>
          </p:cNvSpPr>
          <p:nvPr userDrawn="1"/>
        </p:nvSpPr>
        <p:spPr>
          <a:xfrm>
            <a:off x="0" y="2501900"/>
            <a:ext cx="12192000" cy="43560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 name="Groupe 5">
            <a:extLst>
              <a:ext uri="{FF2B5EF4-FFF2-40B4-BE49-F238E27FC236}">
                <a16:creationId xmlns:a16="http://schemas.microsoft.com/office/drawing/2014/main" id="{13E93CB2-E55C-9100-F55A-362D5FD2E784}"/>
              </a:ext>
            </a:extLst>
          </p:cNvPr>
          <p:cNvGrpSpPr/>
          <p:nvPr userDrawn="1"/>
        </p:nvGrpSpPr>
        <p:grpSpPr>
          <a:xfrm>
            <a:off x="11698413" y="6391275"/>
            <a:ext cx="493587" cy="466725"/>
            <a:chOff x="0" y="0"/>
            <a:chExt cx="466725" cy="441325"/>
          </a:xfrm>
        </p:grpSpPr>
        <p:sp>
          <p:nvSpPr>
            <p:cNvPr id="7" name="Rectangle 6">
              <a:extLst>
                <a:ext uri="{FF2B5EF4-FFF2-40B4-BE49-F238E27FC236}">
                  <a16:creationId xmlns:a16="http://schemas.microsoft.com/office/drawing/2014/main" id="{925D0B75-E24F-A015-D52E-EBA227ECADAC}"/>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5DC6182D-FBBE-B424-6A5E-BABCE7983840}"/>
                </a:ext>
              </a:extLst>
            </p:cNvPr>
            <p:cNvGrpSpPr/>
            <p:nvPr userDrawn="1"/>
          </p:nvGrpSpPr>
          <p:grpSpPr>
            <a:xfrm>
              <a:off x="95360" y="118201"/>
              <a:ext cx="276004" cy="204924"/>
              <a:chOff x="1904901" y="4722746"/>
              <a:chExt cx="527265" cy="391477"/>
            </a:xfrm>
            <a:solidFill>
              <a:schemeClr val="bg1"/>
            </a:solidFill>
          </p:grpSpPr>
          <p:sp>
            <p:nvSpPr>
              <p:cNvPr id="9" name="Forme libre : forme 8">
                <a:extLst>
                  <a:ext uri="{FF2B5EF4-FFF2-40B4-BE49-F238E27FC236}">
                    <a16:creationId xmlns:a16="http://schemas.microsoft.com/office/drawing/2014/main" id="{D29A254F-72D9-8627-2A03-458330EC3BB9}"/>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10" name="Forme libre : forme 9">
                <a:extLst>
                  <a:ext uri="{FF2B5EF4-FFF2-40B4-BE49-F238E27FC236}">
                    <a16:creationId xmlns:a16="http://schemas.microsoft.com/office/drawing/2014/main" id="{3268CD6F-FF9F-9B22-0764-6E433B6FA21D}"/>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
        <p:nvSpPr>
          <p:cNvPr id="13" name="Espace réservé du texte 12">
            <a:extLst>
              <a:ext uri="{FF2B5EF4-FFF2-40B4-BE49-F238E27FC236}">
                <a16:creationId xmlns:a16="http://schemas.microsoft.com/office/drawing/2014/main" id="{78E19A8C-7220-EC0A-5E1F-6507DEF9DC9D}"/>
              </a:ext>
            </a:extLst>
          </p:cNvPr>
          <p:cNvSpPr>
            <a:spLocks noGrp="1"/>
          </p:cNvSpPr>
          <p:nvPr>
            <p:ph type="body" sz="quarter" idx="13"/>
          </p:nvPr>
        </p:nvSpPr>
        <p:spPr>
          <a:xfrm>
            <a:off x="766763" y="3197427"/>
            <a:ext cx="4421187" cy="15113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6" name="Espace réservé du texte 11">
            <a:extLst>
              <a:ext uri="{FF2B5EF4-FFF2-40B4-BE49-F238E27FC236}">
                <a16:creationId xmlns:a16="http://schemas.microsoft.com/office/drawing/2014/main" id="{971CEDCC-AD4B-97D5-09C8-DCA1E47BE867}"/>
              </a:ext>
            </a:extLst>
          </p:cNvPr>
          <p:cNvSpPr>
            <a:spLocks noGrp="1"/>
          </p:cNvSpPr>
          <p:nvPr>
            <p:ph type="body" sz="quarter" idx="23" hasCustomPrompt="1"/>
          </p:nvPr>
        </p:nvSpPr>
        <p:spPr>
          <a:xfrm>
            <a:off x="766764" y="1315545"/>
            <a:ext cx="4602161" cy="704534"/>
          </a:xfrm>
        </p:spPr>
        <p:txBody>
          <a:bodyPr vert="horz" wrap="square" lIns="0" tIns="0" rIns="0" bIns="144000" rtlCol="0" anchor="t">
            <a:spAutoFit/>
          </a:bodyPr>
          <a:lstStyle>
            <a:lvl1pPr>
              <a:defRPr lang="fr-FR" sz="4000" dirty="0">
                <a:solidFill>
                  <a:schemeClr val="bg1"/>
                </a:solidFill>
                <a:latin typeface="+mj-lt"/>
                <a:ea typeface="+mj-ea"/>
                <a:cs typeface="+mj-cs"/>
              </a:defRPr>
            </a:lvl1pPr>
          </a:lstStyle>
          <a:p>
            <a:pPr lvl="0">
              <a:spcBef>
                <a:spcPct val="0"/>
              </a:spcBef>
            </a:pPr>
            <a:r>
              <a:rPr lang="fr-FR"/>
              <a:t>@compte</a:t>
            </a:r>
          </a:p>
        </p:txBody>
      </p:sp>
      <p:sp>
        <p:nvSpPr>
          <p:cNvPr id="27" name="Titre 37">
            <a:extLst>
              <a:ext uri="{FF2B5EF4-FFF2-40B4-BE49-F238E27FC236}">
                <a16:creationId xmlns:a16="http://schemas.microsoft.com/office/drawing/2014/main" id="{2219423D-6ECA-F841-C386-F4EB6895A85B}"/>
              </a:ext>
            </a:extLst>
          </p:cNvPr>
          <p:cNvSpPr>
            <a:spLocks noGrp="1"/>
          </p:cNvSpPr>
          <p:nvPr>
            <p:ph type="title"/>
          </p:nvPr>
        </p:nvSpPr>
        <p:spPr>
          <a:xfrm>
            <a:off x="766764" y="836613"/>
            <a:ext cx="4433811" cy="468312"/>
          </a:xfrm>
        </p:spPr>
        <p:txBody>
          <a:bodyPr bIns="180000">
            <a:noAutofit/>
          </a:bodyPr>
          <a:lstStyle>
            <a:lvl1pPr>
              <a:defRPr sz="1600">
                <a:solidFill>
                  <a:schemeClr val="bg1"/>
                </a:solidFill>
              </a:defRPr>
            </a:lvl1pPr>
          </a:lstStyle>
          <a:p>
            <a:r>
              <a:rPr lang="fr-FR"/>
              <a:t>Modifiez le style du titre</a:t>
            </a:r>
          </a:p>
        </p:txBody>
      </p:sp>
      <p:sp>
        <p:nvSpPr>
          <p:cNvPr id="15" name="Rectangle : coins arrondis 14">
            <a:extLst>
              <a:ext uri="{FF2B5EF4-FFF2-40B4-BE49-F238E27FC236}">
                <a16:creationId xmlns:a16="http://schemas.microsoft.com/office/drawing/2014/main" id="{002015F5-488C-6CFD-D491-29E63C5EBAEA}"/>
              </a:ext>
            </a:extLst>
          </p:cNvPr>
          <p:cNvSpPr/>
          <p:nvPr userDrawn="1"/>
        </p:nvSpPr>
        <p:spPr>
          <a:xfrm>
            <a:off x="6052559" y="1739881"/>
            <a:ext cx="2448272" cy="5256584"/>
          </a:xfrm>
          <a:prstGeom prst="roundRect">
            <a:avLst>
              <a:gd name="adj" fmla="val 14333"/>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Picture 4" descr="iphone 15 mockup front view isolated illustration on transparent  background. Smartphone or mobile phone or cellphone cut out template.  28699766 PNG">
            <a:extLst>
              <a:ext uri="{FF2B5EF4-FFF2-40B4-BE49-F238E27FC236}">
                <a16:creationId xmlns:a16="http://schemas.microsoft.com/office/drawing/2014/main" id="{371E5500-07B8-A0FC-7538-67AFA1B7CE04}"/>
              </a:ext>
            </a:extLst>
          </p:cNvPr>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5788558" y="1528340"/>
            <a:ext cx="2976275" cy="5679666"/>
          </a:xfrm>
          <a:prstGeom prst="rect">
            <a:avLst/>
          </a:prstGeom>
          <a:noFill/>
          <a:effectLst>
            <a:outerShdw blurRad="1270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9" name="Espace réservé pour une image  28">
            <a:extLst>
              <a:ext uri="{FF2B5EF4-FFF2-40B4-BE49-F238E27FC236}">
                <a16:creationId xmlns:a16="http://schemas.microsoft.com/office/drawing/2014/main" id="{FC615F05-9B88-35F2-AC85-5A859F31090D}"/>
              </a:ext>
            </a:extLst>
          </p:cNvPr>
          <p:cNvSpPr>
            <a:spLocks noGrp="1"/>
          </p:cNvSpPr>
          <p:nvPr>
            <p:ph type="pic" sz="quarter" idx="14"/>
          </p:nvPr>
        </p:nvSpPr>
        <p:spPr>
          <a:xfrm>
            <a:off x="6052559" y="1739881"/>
            <a:ext cx="2448272" cy="5256584"/>
          </a:xfrm>
          <a:custGeom>
            <a:avLst/>
            <a:gdLst>
              <a:gd name="connsiteX0" fmla="*/ 936575 w 2448272"/>
              <a:gd name="connsiteY0" fmla="*/ 92092 h 5256584"/>
              <a:gd name="connsiteX1" fmla="*/ 828563 w 2448272"/>
              <a:gd name="connsiteY1" fmla="*/ 200104 h 5256584"/>
              <a:gd name="connsiteX2" fmla="*/ 936575 w 2448272"/>
              <a:gd name="connsiteY2" fmla="*/ 308116 h 5256584"/>
              <a:gd name="connsiteX3" fmla="*/ 1511697 w 2448272"/>
              <a:gd name="connsiteY3" fmla="*/ 308116 h 5256584"/>
              <a:gd name="connsiteX4" fmla="*/ 1619709 w 2448272"/>
              <a:gd name="connsiteY4" fmla="*/ 200104 h 5256584"/>
              <a:gd name="connsiteX5" fmla="*/ 1511697 w 2448272"/>
              <a:gd name="connsiteY5" fmla="*/ 92092 h 5256584"/>
              <a:gd name="connsiteX6" fmla="*/ 350911 w 2448272"/>
              <a:gd name="connsiteY6" fmla="*/ 0 h 5256584"/>
              <a:gd name="connsiteX7" fmla="*/ 2097361 w 2448272"/>
              <a:gd name="connsiteY7" fmla="*/ 0 h 5256584"/>
              <a:gd name="connsiteX8" fmla="*/ 2448272 w 2448272"/>
              <a:gd name="connsiteY8" fmla="*/ 350911 h 5256584"/>
              <a:gd name="connsiteX9" fmla="*/ 2448272 w 2448272"/>
              <a:gd name="connsiteY9" fmla="*/ 4905673 h 5256584"/>
              <a:gd name="connsiteX10" fmla="*/ 2097361 w 2448272"/>
              <a:gd name="connsiteY10" fmla="*/ 5256584 h 5256584"/>
              <a:gd name="connsiteX11" fmla="*/ 350911 w 2448272"/>
              <a:gd name="connsiteY11" fmla="*/ 5256584 h 5256584"/>
              <a:gd name="connsiteX12" fmla="*/ 0 w 2448272"/>
              <a:gd name="connsiteY12" fmla="*/ 4905673 h 5256584"/>
              <a:gd name="connsiteX13" fmla="*/ 0 w 2448272"/>
              <a:gd name="connsiteY13" fmla="*/ 350911 h 5256584"/>
              <a:gd name="connsiteX14" fmla="*/ 350911 w 2448272"/>
              <a:gd name="connsiteY14" fmla="*/ 0 h 525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8272" h="5256584">
                <a:moveTo>
                  <a:pt x="936575" y="92092"/>
                </a:moveTo>
                <a:cubicBezTo>
                  <a:pt x="876922" y="92092"/>
                  <a:pt x="828563" y="140451"/>
                  <a:pt x="828563" y="200104"/>
                </a:cubicBezTo>
                <a:cubicBezTo>
                  <a:pt x="828563" y="259757"/>
                  <a:pt x="876922" y="308116"/>
                  <a:pt x="936575" y="308116"/>
                </a:cubicBezTo>
                <a:lnTo>
                  <a:pt x="1511697" y="308116"/>
                </a:lnTo>
                <a:cubicBezTo>
                  <a:pt x="1571350" y="308116"/>
                  <a:pt x="1619709" y="259757"/>
                  <a:pt x="1619709" y="200104"/>
                </a:cubicBezTo>
                <a:cubicBezTo>
                  <a:pt x="1619709" y="140451"/>
                  <a:pt x="1571350" y="92092"/>
                  <a:pt x="1511697" y="92092"/>
                </a:cubicBezTo>
                <a:close/>
                <a:moveTo>
                  <a:pt x="350911" y="0"/>
                </a:moveTo>
                <a:lnTo>
                  <a:pt x="2097361" y="0"/>
                </a:lnTo>
                <a:cubicBezTo>
                  <a:pt x="2291164" y="0"/>
                  <a:pt x="2448272" y="157108"/>
                  <a:pt x="2448272" y="350911"/>
                </a:cubicBezTo>
                <a:lnTo>
                  <a:pt x="2448272" y="4905673"/>
                </a:lnTo>
                <a:cubicBezTo>
                  <a:pt x="2448272" y="5099476"/>
                  <a:pt x="2291164" y="5256584"/>
                  <a:pt x="2097361" y="5256584"/>
                </a:cubicBezTo>
                <a:lnTo>
                  <a:pt x="350911" y="5256584"/>
                </a:lnTo>
                <a:cubicBezTo>
                  <a:pt x="157108" y="5256584"/>
                  <a:pt x="0" y="5099476"/>
                  <a:pt x="0" y="4905673"/>
                </a:cubicBezTo>
                <a:lnTo>
                  <a:pt x="0" y="350911"/>
                </a:lnTo>
                <a:cubicBezTo>
                  <a:pt x="0" y="157108"/>
                  <a:pt x="157108" y="0"/>
                  <a:pt x="350911" y="0"/>
                </a:cubicBezTo>
                <a:close/>
              </a:path>
            </a:pathLst>
          </a:custGeom>
        </p:spPr>
        <p:txBody>
          <a:bodyPr wrap="square" anchor="ctr">
            <a:noAutofit/>
          </a:bodyPr>
          <a:lstStyle>
            <a:lvl1pPr algn="ctr">
              <a:defRPr>
                <a:solidFill>
                  <a:schemeClr val="bg1"/>
                </a:solidFill>
              </a:defRPr>
            </a:lvl1pPr>
          </a:lstStyle>
          <a:p>
            <a:endParaRPr lang="fr-FR"/>
          </a:p>
        </p:txBody>
      </p:sp>
      <p:sp>
        <p:nvSpPr>
          <p:cNvPr id="30" name="Rectangle : coins arrondis 29">
            <a:extLst>
              <a:ext uri="{FF2B5EF4-FFF2-40B4-BE49-F238E27FC236}">
                <a16:creationId xmlns:a16="http://schemas.microsoft.com/office/drawing/2014/main" id="{FE502066-3B70-D8A8-FF24-4FD64E4770F9}"/>
              </a:ext>
            </a:extLst>
          </p:cNvPr>
          <p:cNvSpPr/>
          <p:nvPr userDrawn="1"/>
        </p:nvSpPr>
        <p:spPr>
          <a:xfrm>
            <a:off x="8934839" y="689862"/>
            <a:ext cx="2448272" cy="5256584"/>
          </a:xfrm>
          <a:prstGeom prst="roundRect">
            <a:avLst>
              <a:gd name="adj" fmla="val 14333"/>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1" name="Picture 4" descr="iphone 15 mockup front view isolated illustration on transparent  background. Smartphone or mobile phone or cellphone cut out template.  28699766 PNG">
            <a:extLst>
              <a:ext uri="{FF2B5EF4-FFF2-40B4-BE49-F238E27FC236}">
                <a16:creationId xmlns:a16="http://schemas.microsoft.com/office/drawing/2014/main" id="{2BFAF418-469A-D672-48BD-80A4AA69EF4C}"/>
              </a:ext>
            </a:extLst>
          </p:cNvPr>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8670838" y="478321"/>
            <a:ext cx="2976275" cy="5679666"/>
          </a:xfrm>
          <a:prstGeom prst="rect">
            <a:avLst/>
          </a:prstGeom>
          <a:noFill/>
          <a:effectLst>
            <a:outerShdw blurRad="1270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2" name="Espace réservé pour une image  31">
            <a:extLst>
              <a:ext uri="{FF2B5EF4-FFF2-40B4-BE49-F238E27FC236}">
                <a16:creationId xmlns:a16="http://schemas.microsoft.com/office/drawing/2014/main" id="{1E3C83D1-2BF9-050A-31E4-CF488160E0A9}"/>
              </a:ext>
            </a:extLst>
          </p:cNvPr>
          <p:cNvSpPr>
            <a:spLocks noGrp="1"/>
          </p:cNvSpPr>
          <p:nvPr>
            <p:ph type="pic" sz="quarter" idx="24"/>
          </p:nvPr>
        </p:nvSpPr>
        <p:spPr>
          <a:xfrm>
            <a:off x="8934839" y="689862"/>
            <a:ext cx="2448272" cy="5256584"/>
          </a:xfrm>
          <a:custGeom>
            <a:avLst/>
            <a:gdLst>
              <a:gd name="connsiteX0" fmla="*/ 936575 w 2448272"/>
              <a:gd name="connsiteY0" fmla="*/ 92092 h 5256584"/>
              <a:gd name="connsiteX1" fmla="*/ 828563 w 2448272"/>
              <a:gd name="connsiteY1" fmla="*/ 200104 h 5256584"/>
              <a:gd name="connsiteX2" fmla="*/ 936575 w 2448272"/>
              <a:gd name="connsiteY2" fmla="*/ 308116 h 5256584"/>
              <a:gd name="connsiteX3" fmla="*/ 1511697 w 2448272"/>
              <a:gd name="connsiteY3" fmla="*/ 308116 h 5256584"/>
              <a:gd name="connsiteX4" fmla="*/ 1619709 w 2448272"/>
              <a:gd name="connsiteY4" fmla="*/ 200104 h 5256584"/>
              <a:gd name="connsiteX5" fmla="*/ 1511697 w 2448272"/>
              <a:gd name="connsiteY5" fmla="*/ 92092 h 5256584"/>
              <a:gd name="connsiteX6" fmla="*/ 350911 w 2448272"/>
              <a:gd name="connsiteY6" fmla="*/ 0 h 5256584"/>
              <a:gd name="connsiteX7" fmla="*/ 2097361 w 2448272"/>
              <a:gd name="connsiteY7" fmla="*/ 0 h 5256584"/>
              <a:gd name="connsiteX8" fmla="*/ 2448272 w 2448272"/>
              <a:gd name="connsiteY8" fmla="*/ 350911 h 5256584"/>
              <a:gd name="connsiteX9" fmla="*/ 2448272 w 2448272"/>
              <a:gd name="connsiteY9" fmla="*/ 4905673 h 5256584"/>
              <a:gd name="connsiteX10" fmla="*/ 2097361 w 2448272"/>
              <a:gd name="connsiteY10" fmla="*/ 5256584 h 5256584"/>
              <a:gd name="connsiteX11" fmla="*/ 350911 w 2448272"/>
              <a:gd name="connsiteY11" fmla="*/ 5256584 h 5256584"/>
              <a:gd name="connsiteX12" fmla="*/ 0 w 2448272"/>
              <a:gd name="connsiteY12" fmla="*/ 4905673 h 5256584"/>
              <a:gd name="connsiteX13" fmla="*/ 0 w 2448272"/>
              <a:gd name="connsiteY13" fmla="*/ 350911 h 5256584"/>
              <a:gd name="connsiteX14" fmla="*/ 350911 w 2448272"/>
              <a:gd name="connsiteY14" fmla="*/ 0 h 525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8272" h="5256584">
                <a:moveTo>
                  <a:pt x="936575" y="92092"/>
                </a:moveTo>
                <a:cubicBezTo>
                  <a:pt x="876922" y="92092"/>
                  <a:pt x="828563" y="140451"/>
                  <a:pt x="828563" y="200104"/>
                </a:cubicBezTo>
                <a:cubicBezTo>
                  <a:pt x="828563" y="259757"/>
                  <a:pt x="876922" y="308116"/>
                  <a:pt x="936575" y="308116"/>
                </a:cubicBezTo>
                <a:lnTo>
                  <a:pt x="1511697" y="308116"/>
                </a:lnTo>
                <a:cubicBezTo>
                  <a:pt x="1571350" y="308116"/>
                  <a:pt x="1619709" y="259757"/>
                  <a:pt x="1619709" y="200104"/>
                </a:cubicBezTo>
                <a:cubicBezTo>
                  <a:pt x="1619709" y="140451"/>
                  <a:pt x="1571350" y="92092"/>
                  <a:pt x="1511697" y="92092"/>
                </a:cubicBezTo>
                <a:close/>
                <a:moveTo>
                  <a:pt x="350911" y="0"/>
                </a:moveTo>
                <a:lnTo>
                  <a:pt x="2097361" y="0"/>
                </a:lnTo>
                <a:cubicBezTo>
                  <a:pt x="2291164" y="0"/>
                  <a:pt x="2448272" y="157108"/>
                  <a:pt x="2448272" y="350911"/>
                </a:cubicBezTo>
                <a:lnTo>
                  <a:pt x="2448272" y="4905673"/>
                </a:lnTo>
                <a:cubicBezTo>
                  <a:pt x="2448272" y="5099476"/>
                  <a:pt x="2291164" y="5256584"/>
                  <a:pt x="2097361" y="5256584"/>
                </a:cubicBezTo>
                <a:lnTo>
                  <a:pt x="350911" y="5256584"/>
                </a:lnTo>
                <a:cubicBezTo>
                  <a:pt x="157108" y="5256584"/>
                  <a:pt x="0" y="5099476"/>
                  <a:pt x="0" y="4905673"/>
                </a:cubicBezTo>
                <a:lnTo>
                  <a:pt x="0" y="350911"/>
                </a:lnTo>
                <a:cubicBezTo>
                  <a:pt x="0" y="157108"/>
                  <a:pt x="157108" y="0"/>
                  <a:pt x="350911" y="0"/>
                </a:cubicBezTo>
                <a:close/>
              </a:path>
            </a:pathLst>
          </a:custGeom>
        </p:spPr>
        <p:txBody>
          <a:bodyPr wrap="square" anchor="ctr">
            <a:noAutofit/>
          </a:bodyPr>
          <a:lstStyle>
            <a:lvl1pPr algn="ctr">
              <a:defRPr>
                <a:solidFill>
                  <a:schemeClr val="bg1"/>
                </a:solidFill>
              </a:defRPr>
            </a:lvl1pPr>
          </a:lstStyle>
          <a:p>
            <a:endParaRPr lang="fr-FR"/>
          </a:p>
        </p:txBody>
      </p:sp>
      <p:sp>
        <p:nvSpPr>
          <p:cNvPr id="33" name="Espace réservé du pied de page 4">
            <a:extLst>
              <a:ext uri="{FF2B5EF4-FFF2-40B4-BE49-F238E27FC236}">
                <a16:creationId xmlns:a16="http://schemas.microsoft.com/office/drawing/2014/main" id="{55631D83-78E7-4AFC-C9B5-1366A331D92C}"/>
              </a:ext>
            </a:extLst>
          </p:cNvPr>
          <p:cNvSpPr>
            <a:spLocks noGrp="1"/>
          </p:cNvSpPr>
          <p:nvPr>
            <p:ph type="ftr" sz="quarter" idx="11"/>
          </p:nvPr>
        </p:nvSpPr>
        <p:spPr>
          <a:xfrm>
            <a:off x="1123630" y="6516279"/>
            <a:ext cx="1609415" cy="138499"/>
          </a:xfrm>
          <a:prstGeom prst="rect">
            <a:avLst/>
          </a:prstGeom>
        </p:spPr>
        <p:txBody>
          <a:bodyPr/>
          <a:lstStyle>
            <a:lvl1pPr algn="l">
              <a:defRPr sz="900">
                <a:solidFill>
                  <a:schemeClr val="tx1"/>
                </a:solidFill>
              </a:defRPr>
            </a:lvl1pPr>
          </a:lstStyle>
          <a:p>
            <a:r>
              <a:rPr lang="fr-FR"/>
              <a:t>Gulfstream agency masque</a:t>
            </a:r>
          </a:p>
        </p:txBody>
      </p:sp>
      <p:sp>
        <p:nvSpPr>
          <p:cNvPr id="34" name="Espace réservé du numéro de diapositive 3">
            <a:extLst>
              <a:ext uri="{FF2B5EF4-FFF2-40B4-BE49-F238E27FC236}">
                <a16:creationId xmlns:a16="http://schemas.microsoft.com/office/drawing/2014/main" id="{609971F3-7FE0-A9A5-F4F6-A08E7FB6D577}"/>
              </a:ext>
            </a:extLst>
          </p:cNvPr>
          <p:cNvSpPr>
            <a:spLocks noGrp="1"/>
          </p:cNvSpPr>
          <p:nvPr>
            <p:ph type="sldNum" sz="quarter" idx="12"/>
          </p:nvPr>
        </p:nvSpPr>
        <p:spPr>
          <a:xfrm>
            <a:off x="766763" y="6516279"/>
            <a:ext cx="208390" cy="138499"/>
          </a:xfrm>
          <a:prstGeom prst="rect">
            <a:avLst/>
          </a:prstGeom>
        </p:spPr>
        <p:txBody>
          <a:bodyPr/>
          <a:lstStyle>
            <a:lvl1pPr algn="l">
              <a:defRPr sz="900">
                <a:solidFill>
                  <a:schemeClr val="tx1"/>
                </a:solidFill>
                <a:latin typeface="Poppins SemiBold" panose="00000700000000000000" pitchFamily="2" charset="0"/>
                <a:cs typeface="Poppins SemiBold" panose="00000700000000000000" pitchFamily="2" charset="0"/>
              </a:defRPr>
            </a:lvl1pPr>
          </a:lstStyle>
          <a:p>
            <a:fld id="{59B38847-19AB-424A-B593-1FDE882674B3}" type="slidenum">
              <a:rPr lang="fr-FR" smtClean="0"/>
              <a:pPr/>
              <a:t>‹N°›</a:t>
            </a:fld>
            <a:endParaRPr lang="fr-FR"/>
          </a:p>
        </p:txBody>
      </p:sp>
    </p:spTree>
    <p:extLst>
      <p:ext uri="{BB962C8B-B14F-4D97-AF65-F5344CB8AC3E}">
        <p14:creationId xmlns:p14="http://schemas.microsoft.com/office/powerpoint/2010/main" val="2722198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V">
    <p:spTree>
      <p:nvGrpSpPr>
        <p:cNvPr id="1" name=""/>
        <p:cNvGrpSpPr/>
        <p:nvPr/>
      </p:nvGrpSpPr>
      <p:grpSpPr>
        <a:xfrm>
          <a:off x="0" y="0"/>
          <a:ext cx="0" cy="0"/>
          <a:chOff x="0" y="0"/>
          <a:chExt cx="0" cy="0"/>
        </a:xfrm>
      </p:grpSpPr>
      <p:pic>
        <p:nvPicPr>
          <p:cNvPr id="2" name="bg object 16">
            <a:extLst>
              <a:ext uri="{FF2B5EF4-FFF2-40B4-BE49-F238E27FC236}">
                <a16:creationId xmlns:a16="http://schemas.microsoft.com/office/drawing/2014/main" id="{8DBC12C3-63E2-D50F-C2D9-C7EF7F6EB71A}"/>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DE1BFFC7-B631-436B-52EC-683F8896CB37}"/>
              </a:ext>
            </a:extLst>
          </p:cNvPr>
          <p:cNvSpPr>
            <a:spLocks/>
          </p:cNvSpPr>
          <p:nvPr userDrawn="1"/>
        </p:nvSpPr>
        <p:spPr>
          <a:xfrm>
            <a:off x="0" y="0"/>
            <a:ext cx="1209115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8">
            <a:extLst>
              <a:ext uri="{FF2B5EF4-FFF2-40B4-BE49-F238E27FC236}">
                <a16:creationId xmlns:a16="http://schemas.microsoft.com/office/drawing/2014/main" id="{8F4CE5BC-D636-BF31-C4BC-B5225D0515A3}"/>
              </a:ext>
            </a:extLst>
          </p:cNvPr>
          <p:cNvGrpSpPr/>
          <p:nvPr userDrawn="1"/>
        </p:nvGrpSpPr>
        <p:grpSpPr>
          <a:xfrm>
            <a:off x="11698413" y="6391275"/>
            <a:ext cx="493587" cy="466725"/>
            <a:chOff x="0" y="0"/>
            <a:chExt cx="466725" cy="441325"/>
          </a:xfrm>
        </p:grpSpPr>
        <p:sp>
          <p:nvSpPr>
            <p:cNvPr id="20" name="Rectangle 19">
              <a:extLst>
                <a:ext uri="{FF2B5EF4-FFF2-40B4-BE49-F238E27FC236}">
                  <a16:creationId xmlns:a16="http://schemas.microsoft.com/office/drawing/2014/main" id="{C3252869-4688-95E2-A620-E311F5CBF67B}"/>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a:extLst>
                <a:ext uri="{FF2B5EF4-FFF2-40B4-BE49-F238E27FC236}">
                  <a16:creationId xmlns:a16="http://schemas.microsoft.com/office/drawing/2014/main" id="{816DD8C7-DD5E-FC0C-428A-416C95416324}"/>
                </a:ext>
              </a:extLst>
            </p:cNvPr>
            <p:cNvGrpSpPr/>
            <p:nvPr userDrawn="1"/>
          </p:nvGrpSpPr>
          <p:grpSpPr>
            <a:xfrm>
              <a:off x="95360" y="118201"/>
              <a:ext cx="276004" cy="204924"/>
              <a:chOff x="1904901" y="4722746"/>
              <a:chExt cx="527265" cy="391477"/>
            </a:xfrm>
            <a:solidFill>
              <a:schemeClr val="bg1"/>
            </a:solidFill>
          </p:grpSpPr>
          <p:sp>
            <p:nvSpPr>
              <p:cNvPr id="22" name="Forme libre : forme 21">
                <a:extLst>
                  <a:ext uri="{FF2B5EF4-FFF2-40B4-BE49-F238E27FC236}">
                    <a16:creationId xmlns:a16="http://schemas.microsoft.com/office/drawing/2014/main" id="{255228D7-0665-E411-81FC-FE7E7DE2AF74}"/>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EA1A42B5-D2CD-C6AD-B422-63764F25CB52}"/>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
        <p:nvSpPr>
          <p:cNvPr id="7" name="Espace réservé du texte 11">
            <a:extLst>
              <a:ext uri="{FF2B5EF4-FFF2-40B4-BE49-F238E27FC236}">
                <a16:creationId xmlns:a16="http://schemas.microsoft.com/office/drawing/2014/main" id="{702BBB21-86F0-14CD-DA77-0063F51D9F23}"/>
              </a:ext>
            </a:extLst>
          </p:cNvPr>
          <p:cNvSpPr>
            <a:spLocks noGrp="1"/>
          </p:cNvSpPr>
          <p:nvPr>
            <p:ph type="body" sz="quarter" idx="14" hasCustomPrompt="1"/>
          </p:nvPr>
        </p:nvSpPr>
        <p:spPr>
          <a:xfrm>
            <a:off x="444399" y="4575362"/>
            <a:ext cx="3383350" cy="223651"/>
          </a:xfrm>
        </p:spPr>
        <p:txBody>
          <a:bodyPr wrap="square" anchor="b">
            <a:spAutoFit/>
          </a:bodyPr>
          <a:lstStyle>
            <a:lvl1pPr algn="ctr">
              <a:defRPr sz="1600">
                <a:solidFill>
                  <a:schemeClr val="tx1"/>
                </a:solidFill>
              </a:defRPr>
            </a:lvl1pPr>
          </a:lstStyle>
          <a:p>
            <a:pPr lvl="0"/>
            <a:r>
              <a:rPr lang="fr-FR"/>
              <a:t>Prénom</a:t>
            </a:r>
          </a:p>
        </p:txBody>
      </p:sp>
      <p:sp>
        <p:nvSpPr>
          <p:cNvPr id="8" name="Espace réservé du texte 11">
            <a:extLst>
              <a:ext uri="{FF2B5EF4-FFF2-40B4-BE49-F238E27FC236}">
                <a16:creationId xmlns:a16="http://schemas.microsoft.com/office/drawing/2014/main" id="{D6092410-795E-6244-0EBB-FF7338639ADD}"/>
              </a:ext>
            </a:extLst>
          </p:cNvPr>
          <p:cNvSpPr>
            <a:spLocks noGrp="1"/>
          </p:cNvSpPr>
          <p:nvPr>
            <p:ph type="body" sz="quarter" idx="15" hasCustomPrompt="1"/>
          </p:nvPr>
        </p:nvSpPr>
        <p:spPr>
          <a:xfrm>
            <a:off x="444399" y="4799013"/>
            <a:ext cx="3383350" cy="492443"/>
          </a:xfrm>
        </p:spPr>
        <p:txBody>
          <a:bodyPr wrap="square" bIns="0" anchor="t">
            <a:spAutoFit/>
          </a:bodyPr>
          <a:lstStyle>
            <a:lvl1pPr algn="ctr">
              <a:lnSpc>
                <a:spcPct val="80000"/>
              </a:lnSpc>
              <a:spcAft>
                <a:spcPts val="0"/>
              </a:spcAft>
              <a:defRPr sz="4000">
                <a:solidFill>
                  <a:schemeClr val="accent1"/>
                </a:solidFill>
                <a:latin typeface="NaN Jaune Maxi Black" pitchFamily="2" charset="0"/>
              </a:defRPr>
            </a:lvl1pPr>
          </a:lstStyle>
          <a:p>
            <a:pPr lvl="0"/>
            <a:r>
              <a:rPr lang="fr-FR"/>
              <a:t>NOM</a:t>
            </a:r>
          </a:p>
        </p:txBody>
      </p:sp>
      <p:sp>
        <p:nvSpPr>
          <p:cNvPr id="24" name="Espace réservé pour une image  23">
            <a:extLst>
              <a:ext uri="{FF2B5EF4-FFF2-40B4-BE49-F238E27FC236}">
                <a16:creationId xmlns:a16="http://schemas.microsoft.com/office/drawing/2014/main" id="{9B9577EC-11EB-7901-C807-094EB60D0631}"/>
              </a:ext>
            </a:extLst>
          </p:cNvPr>
          <p:cNvSpPr>
            <a:spLocks noGrp="1"/>
          </p:cNvSpPr>
          <p:nvPr>
            <p:ph type="pic" sz="quarter" idx="20"/>
          </p:nvPr>
        </p:nvSpPr>
        <p:spPr>
          <a:xfrm>
            <a:off x="766763" y="573761"/>
            <a:ext cx="2738623" cy="3623899"/>
          </a:xfrm>
          <a:custGeom>
            <a:avLst/>
            <a:gdLst>
              <a:gd name="connsiteX0" fmla="*/ 0 w 2738623"/>
              <a:gd name="connsiteY0" fmla="*/ 0 h 3880250"/>
              <a:gd name="connsiteX1" fmla="*/ 2738623 w 2738623"/>
              <a:gd name="connsiteY1" fmla="*/ 0 h 3880250"/>
              <a:gd name="connsiteX2" fmla="*/ 2738623 w 2738623"/>
              <a:gd name="connsiteY2" fmla="*/ 3880250 h 3880250"/>
              <a:gd name="connsiteX3" fmla="*/ 0 w 2738623"/>
              <a:gd name="connsiteY3" fmla="*/ 3880250 h 3880250"/>
            </a:gdLst>
            <a:ahLst/>
            <a:cxnLst>
              <a:cxn ang="0">
                <a:pos x="connsiteX0" y="connsiteY0"/>
              </a:cxn>
              <a:cxn ang="0">
                <a:pos x="connsiteX1" y="connsiteY1"/>
              </a:cxn>
              <a:cxn ang="0">
                <a:pos x="connsiteX2" y="connsiteY2"/>
              </a:cxn>
              <a:cxn ang="0">
                <a:pos x="connsiteX3" y="connsiteY3"/>
              </a:cxn>
            </a:cxnLst>
            <a:rect l="l" t="t" r="r" b="b"/>
            <a:pathLst>
              <a:path w="2738623" h="3880250">
                <a:moveTo>
                  <a:pt x="0" y="0"/>
                </a:moveTo>
                <a:lnTo>
                  <a:pt x="2738623" y="0"/>
                </a:lnTo>
                <a:lnTo>
                  <a:pt x="2738623" y="3880250"/>
                </a:lnTo>
                <a:lnTo>
                  <a:pt x="0" y="3880250"/>
                </a:lnTo>
                <a:close/>
              </a:path>
            </a:pathLst>
          </a:custGeom>
        </p:spPr>
        <p:txBody>
          <a:bodyPr wrap="square" anchor="ctr">
            <a:noAutofit/>
          </a:bodyPr>
          <a:lstStyle>
            <a:lvl1pPr algn="ctr">
              <a:defRPr/>
            </a:lvl1pPr>
          </a:lstStyle>
          <a:p>
            <a:endParaRPr lang="fr-FR"/>
          </a:p>
        </p:txBody>
      </p:sp>
      <p:pic>
        <p:nvPicPr>
          <p:cNvPr id="26" name="Image 25">
            <a:extLst>
              <a:ext uri="{FF2B5EF4-FFF2-40B4-BE49-F238E27FC236}">
                <a16:creationId xmlns:a16="http://schemas.microsoft.com/office/drawing/2014/main" id="{8C861336-C0FB-9607-EC12-84D462871E95}"/>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653832" y="459818"/>
            <a:ext cx="2964483" cy="3836729"/>
          </a:xfrm>
          <a:custGeom>
            <a:avLst/>
            <a:gdLst>
              <a:gd name="connsiteX0" fmla="*/ 117013 w 3071664"/>
              <a:gd name="connsiteY0" fmla="*/ 118063 h 4256665"/>
              <a:gd name="connsiteX1" fmla="*/ 117013 w 3071664"/>
              <a:gd name="connsiteY1" fmla="*/ 4138603 h 4256665"/>
              <a:gd name="connsiteX2" fmla="*/ 2954651 w 3071664"/>
              <a:gd name="connsiteY2" fmla="*/ 4138603 h 4256665"/>
              <a:gd name="connsiteX3" fmla="*/ 2954651 w 3071664"/>
              <a:gd name="connsiteY3" fmla="*/ 118063 h 4256665"/>
              <a:gd name="connsiteX4" fmla="*/ 0 w 3071664"/>
              <a:gd name="connsiteY4" fmla="*/ 0 h 4256665"/>
              <a:gd name="connsiteX5" fmla="*/ 3071664 w 3071664"/>
              <a:gd name="connsiteY5" fmla="*/ 0 h 4256665"/>
              <a:gd name="connsiteX6" fmla="*/ 3071664 w 3071664"/>
              <a:gd name="connsiteY6" fmla="*/ 4256665 h 4256665"/>
              <a:gd name="connsiteX7" fmla="*/ 0 w 3071664"/>
              <a:gd name="connsiteY7" fmla="*/ 4256665 h 425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1664" h="4256665">
                <a:moveTo>
                  <a:pt x="117013" y="118063"/>
                </a:moveTo>
                <a:lnTo>
                  <a:pt x="117013" y="4138603"/>
                </a:lnTo>
                <a:lnTo>
                  <a:pt x="2954651" y="4138603"/>
                </a:lnTo>
                <a:lnTo>
                  <a:pt x="2954651" y="118063"/>
                </a:lnTo>
                <a:close/>
                <a:moveTo>
                  <a:pt x="0" y="0"/>
                </a:moveTo>
                <a:lnTo>
                  <a:pt x="3071664" y="0"/>
                </a:lnTo>
                <a:lnTo>
                  <a:pt x="3071664" y="4256665"/>
                </a:lnTo>
                <a:lnTo>
                  <a:pt x="0" y="4256665"/>
                </a:lnTo>
                <a:close/>
              </a:path>
            </a:pathLst>
          </a:custGeom>
        </p:spPr>
      </p:pic>
      <p:sp>
        <p:nvSpPr>
          <p:cNvPr id="27" name="Espace réservé du texte 11">
            <a:extLst>
              <a:ext uri="{FF2B5EF4-FFF2-40B4-BE49-F238E27FC236}">
                <a16:creationId xmlns:a16="http://schemas.microsoft.com/office/drawing/2014/main" id="{62D5AF7B-49E3-A1BF-9450-B91F7A65EB62}"/>
              </a:ext>
            </a:extLst>
          </p:cNvPr>
          <p:cNvSpPr>
            <a:spLocks noGrp="1"/>
          </p:cNvSpPr>
          <p:nvPr>
            <p:ph type="body" sz="quarter" idx="21" hasCustomPrompt="1"/>
          </p:nvPr>
        </p:nvSpPr>
        <p:spPr>
          <a:xfrm>
            <a:off x="444399" y="5373216"/>
            <a:ext cx="3383350" cy="251795"/>
          </a:xfrm>
        </p:spPr>
        <p:txBody>
          <a:bodyPr wrap="square" tIns="36000" anchor="t">
            <a:spAutoFit/>
          </a:bodyPr>
          <a:lstStyle>
            <a:lvl1pPr algn="ctr">
              <a:defRPr sz="1400">
                <a:solidFill>
                  <a:schemeClr val="tx1"/>
                </a:solidFill>
                <a:latin typeface="+mn-lt"/>
              </a:defRPr>
            </a:lvl1pPr>
          </a:lstStyle>
          <a:p>
            <a:pPr lvl="0"/>
            <a:r>
              <a:rPr lang="fr-FR"/>
              <a:t>Poste</a:t>
            </a:r>
          </a:p>
        </p:txBody>
      </p:sp>
      <p:sp>
        <p:nvSpPr>
          <p:cNvPr id="28" name="Espace réservé du texte 11">
            <a:extLst>
              <a:ext uri="{FF2B5EF4-FFF2-40B4-BE49-F238E27FC236}">
                <a16:creationId xmlns:a16="http://schemas.microsoft.com/office/drawing/2014/main" id="{ECF987CD-E98A-6EA3-D579-4F30BEE8D40C}"/>
              </a:ext>
            </a:extLst>
          </p:cNvPr>
          <p:cNvSpPr>
            <a:spLocks noGrp="1"/>
          </p:cNvSpPr>
          <p:nvPr>
            <p:ph type="body" sz="quarter" idx="22" hasCustomPrompt="1"/>
          </p:nvPr>
        </p:nvSpPr>
        <p:spPr>
          <a:xfrm>
            <a:off x="4583831" y="842963"/>
            <a:ext cx="2964483" cy="1289893"/>
          </a:xfrm>
        </p:spPr>
        <p:txBody>
          <a:bodyPr/>
          <a:lstStyle>
            <a:lvl1pPr>
              <a:spcAft>
                <a:spcPts val="1200"/>
              </a:spcAft>
              <a:defRPr sz="1200"/>
            </a:lvl1pPr>
            <a:lvl2pPr>
              <a:spcAft>
                <a:spcPts val="600"/>
              </a:spcAft>
              <a:defRPr lang="fr-FR" sz="1100" kern="1200" dirty="0">
                <a:solidFill>
                  <a:schemeClr val="tx1"/>
                </a:solidFill>
                <a:latin typeface="+mn-lt"/>
                <a:ea typeface="+mn-ea"/>
                <a:cs typeface="+mn-cs"/>
              </a:defRPr>
            </a:lvl2pPr>
            <a:lvl3pPr marL="171450" indent="-171450">
              <a:spcAft>
                <a:spcPts val="600"/>
              </a:spcAft>
              <a:buFont typeface="Arial" panose="020B0604020202020204" pitchFamily="34" charset="0"/>
              <a:buChar char="•"/>
              <a:defRPr lang="fr-FR" sz="1050" kern="1200" dirty="0">
                <a:solidFill>
                  <a:schemeClr val="tx1"/>
                </a:solidFill>
                <a:latin typeface="Poppins Light" panose="00000400000000000000" pitchFamily="2" charset="0"/>
                <a:ea typeface="+mn-ea"/>
                <a:cs typeface="Poppins Light" panose="00000400000000000000" pitchFamily="2" charset="0"/>
              </a:defRPr>
            </a:lvl3pPr>
          </a:lstStyle>
          <a:p>
            <a:pPr lvl="0"/>
            <a:r>
              <a:rPr lang="fr-FR"/>
              <a:t>Expertise</a:t>
            </a:r>
          </a:p>
          <a:p>
            <a:pPr lvl="1"/>
            <a:r>
              <a:rPr lang="fr-FR"/>
              <a:t>Deuxième niveau</a:t>
            </a:r>
          </a:p>
          <a:p>
            <a:pPr lvl="2"/>
            <a:r>
              <a:rPr lang="fr-FR"/>
              <a:t>Troisième niveau</a:t>
            </a:r>
          </a:p>
        </p:txBody>
      </p:sp>
      <p:sp>
        <p:nvSpPr>
          <p:cNvPr id="35" name="Espace réservé du texte 11">
            <a:extLst>
              <a:ext uri="{FF2B5EF4-FFF2-40B4-BE49-F238E27FC236}">
                <a16:creationId xmlns:a16="http://schemas.microsoft.com/office/drawing/2014/main" id="{DEC52C1C-02D6-EBD7-C4D8-99BFB2D7E7B8}"/>
              </a:ext>
            </a:extLst>
          </p:cNvPr>
          <p:cNvSpPr>
            <a:spLocks noGrp="1"/>
          </p:cNvSpPr>
          <p:nvPr>
            <p:ph type="body" sz="quarter" idx="23" hasCustomPrompt="1"/>
          </p:nvPr>
        </p:nvSpPr>
        <p:spPr>
          <a:xfrm>
            <a:off x="8132794" y="842964"/>
            <a:ext cx="3292443" cy="1477962"/>
          </a:xfrm>
        </p:spPr>
        <p:txBody>
          <a:bodyPr/>
          <a:lstStyle>
            <a:lvl1pPr>
              <a:spcAft>
                <a:spcPts val="1200"/>
              </a:spcAft>
              <a:defRPr sz="1200"/>
            </a:lvl1pPr>
            <a:lvl2pPr>
              <a:spcAft>
                <a:spcPts val="600"/>
              </a:spcAft>
              <a:defRPr lang="fr-FR" sz="1100" kern="1200" dirty="0">
                <a:solidFill>
                  <a:schemeClr val="tx1"/>
                </a:solidFill>
                <a:latin typeface="+mn-lt"/>
                <a:ea typeface="+mn-ea"/>
                <a:cs typeface="+mn-cs"/>
              </a:defRPr>
            </a:lvl2pPr>
            <a:lvl3pPr marL="171450" indent="-171450">
              <a:spcAft>
                <a:spcPts val="600"/>
              </a:spcAft>
              <a:buFont typeface="Arial" panose="020B0604020202020204" pitchFamily="34" charset="0"/>
              <a:buChar char="•"/>
              <a:defRPr lang="fr-FR" sz="1050" kern="1200" dirty="0">
                <a:solidFill>
                  <a:schemeClr val="tx1"/>
                </a:solidFill>
                <a:latin typeface="Poppins Light" panose="00000400000000000000" pitchFamily="2" charset="0"/>
                <a:ea typeface="+mn-ea"/>
                <a:cs typeface="Poppins Light" panose="00000400000000000000" pitchFamily="2" charset="0"/>
              </a:defRPr>
            </a:lvl3pPr>
          </a:lstStyle>
          <a:p>
            <a:pPr lvl="0"/>
            <a:r>
              <a:rPr lang="fr-FR"/>
              <a:t>Formation</a:t>
            </a:r>
          </a:p>
          <a:p>
            <a:pPr lvl="1"/>
            <a:r>
              <a:rPr lang="fr-FR"/>
              <a:t>Deuxième niveau</a:t>
            </a:r>
          </a:p>
          <a:p>
            <a:pPr lvl="2"/>
            <a:r>
              <a:rPr lang="fr-FR"/>
              <a:t>Troisième niveau</a:t>
            </a:r>
          </a:p>
        </p:txBody>
      </p:sp>
      <p:sp>
        <p:nvSpPr>
          <p:cNvPr id="37" name="Espace réservé pour une image  36">
            <a:extLst>
              <a:ext uri="{FF2B5EF4-FFF2-40B4-BE49-F238E27FC236}">
                <a16:creationId xmlns:a16="http://schemas.microsoft.com/office/drawing/2014/main" id="{61379E02-E2A6-E0D0-082F-03E1C9C6E73F}"/>
              </a:ext>
            </a:extLst>
          </p:cNvPr>
          <p:cNvSpPr>
            <a:spLocks noGrp="1"/>
          </p:cNvSpPr>
          <p:nvPr>
            <p:ph type="pic" sz="quarter" idx="24" hasCustomPrompt="1"/>
          </p:nvPr>
        </p:nvSpPr>
        <p:spPr>
          <a:xfrm>
            <a:off x="8089423" y="4171627"/>
            <a:ext cx="1025667" cy="770657"/>
          </a:xfrm>
        </p:spPr>
        <p:txBody>
          <a:bodyPr anchor="ctr"/>
          <a:lstStyle>
            <a:lvl1pPr algn="ctr">
              <a:defRPr/>
            </a:lvl1pPr>
          </a:lstStyle>
          <a:p>
            <a:r>
              <a:rPr lang="fr-FR"/>
              <a:t>logo</a:t>
            </a:r>
          </a:p>
        </p:txBody>
      </p:sp>
      <p:sp>
        <p:nvSpPr>
          <p:cNvPr id="38" name="Espace réservé pour une image  36">
            <a:extLst>
              <a:ext uri="{FF2B5EF4-FFF2-40B4-BE49-F238E27FC236}">
                <a16:creationId xmlns:a16="http://schemas.microsoft.com/office/drawing/2014/main" id="{A018A4E7-9876-754F-C869-5126CD749722}"/>
              </a:ext>
            </a:extLst>
          </p:cNvPr>
          <p:cNvSpPr>
            <a:spLocks noGrp="1"/>
          </p:cNvSpPr>
          <p:nvPr>
            <p:ph type="pic" sz="quarter" idx="25" hasCustomPrompt="1"/>
          </p:nvPr>
        </p:nvSpPr>
        <p:spPr>
          <a:xfrm>
            <a:off x="9257953" y="4171627"/>
            <a:ext cx="1025667" cy="770657"/>
          </a:xfrm>
        </p:spPr>
        <p:txBody>
          <a:bodyPr anchor="ctr"/>
          <a:lstStyle>
            <a:lvl1pPr algn="ctr">
              <a:defRPr/>
            </a:lvl1pPr>
          </a:lstStyle>
          <a:p>
            <a:r>
              <a:rPr lang="fr-FR"/>
              <a:t>logo</a:t>
            </a:r>
          </a:p>
        </p:txBody>
      </p:sp>
      <p:sp>
        <p:nvSpPr>
          <p:cNvPr id="39" name="Espace réservé pour une image  36">
            <a:extLst>
              <a:ext uri="{FF2B5EF4-FFF2-40B4-BE49-F238E27FC236}">
                <a16:creationId xmlns:a16="http://schemas.microsoft.com/office/drawing/2014/main" id="{824C72F9-0B31-7EA2-A716-0372D1E0AC24}"/>
              </a:ext>
            </a:extLst>
          </p:cNvPr>
          <p:cNvSpPr>
            <a:spLocks noGrp="1"/>
          </p:cNvSpPr>
          <p:nvPr>
            <p:ph type="pic" sz="quarter" idx="26" hasCustomPrompt="1"/>
          </p:nvPr>
        </p:nvSpPr>
        <p:spPr>
          <a:xfrm>
            <a:off x="10426483" y="4171627"/>
            <a:ext cx="1025667" cy="770657"/>
          </a:xfrm>
        </p:spPr>
        <p:txBody>
          <a:bodyPr anchor="ctr"/>
          <a:lstStyle>
            <a:lvl1pPr algn="ctr">
              <a:defRPr/>
            </a:lvl1pPr>
          </a:lstStyle>
          <a:p>
            <a:r>
              <a:rPr lang="fr-FR"/>
              <a:t>logo</a:t>
            </a:r>
          </a:p>
        </p:txBody>
      </p:sp>
      <p:sp>
        <p:nvSpPr>
          <p:cNvPr id="40" name="Espace réservé pour une image  36">
            <a:extLst>
              <a:ext uri="{FF2B5EF4-FFF2-40B4-BE49-F238E27FC236}">
                <a16:creationId xmlns:a16="http://schemas.microsoft.com/office/drawing/2014/main" id="{EC107F00-1893-16BA-5DAB-E6F3760F9746}"/>
              </a:ext>
            </a:extLst>
          </p:cNvPr>
          <p:cNvSpPr>
            <a:spLocks noGrp="1"/>
          </p:cNvSpPr>
          <p:nvPr>
            <p:ph type="pic" sz="quarter" idx="27" hasCustomPrompt="1"/>
          </p:nvPr>
        </p:nvSpPr>
        <p:spPr>
          <a:xfrm>
            <a:off x="9257954" y="5142619"/>
            <a:ext cx="1025667" cy="770657"/>
          </a:xfrm>
        </p:spPr>
        <p:txBody>
          <a:bodyPr anchor="ctr"/>
          <a:lstStyle>
            <a:lvl1pPr algn="ctr">
              <a:defRPr/>
            </a:lvl1pPr>
          </a:lstStyle>
          <a:p>
            <a:r>
              <a:rPr lang="fr-FR"/>
              <a:t>logo</a:t>
            </a:r>
          </a:p>
        </p:txBody>
      </p:sp>
      <p:sp>
        <p:nvSpPr>
          <p:cNvPr id="41" name="Espace réservé pour une image  36">
            <a:extLst>
              <a:ext uri="{FF2B5EF4-FFF2-40B4-BE49-F238E27FC236}">
                <a16:creationId xmlns:a16="http://schemas.microsoft.com/office/drawing/2014/main" id="{78872449-F4C3-FC69-8F99-A6010D17C201}"/>
              </a:ext>
            </a:extLst>
          </p:cNvPr>
          <p:cNvSpPr>
            <a:spLocks noGrp="1"/>
          </p:cNvSpPr>
          <p:nvPr>
            <p:ph type="pic" sz="quarter" idx="28" hasCustomPrompt="1"/>
          </p:nvPr>
        </p:nvSpPr>
        <p:spPr>
          <a:xfrm>
            <a:off x="8089423" y="5142619"/>
            <a:ext cx="1025667" cy="770657"/>
          </a:xfrm>
        </p:spPr>
        <p:txBody>
          <a:bodyPr anchor="ctr"/>
          <a:lstStyle>
            <a:lvl1pPr algn="ctr">
              <a:defRPr/>
            </a:lvl1pPr>
          </a:lstStyle>
          <a:p>
            <a:r>
              <a:rPr lang="fr-FR"/>
              <a:t>logo</a:t>
            </a:r>
          </a:p>
        </p:txBody>
      </p:sp>
      <p:sp>
        <p:nvSpPr>
          <p:cNvPr id="42" name="Espace réservé pour une image  36">
            <a:extLst>
              <a:ext uri="{FF2B5EF4-FFF2-40B4-BE49-F238E27FC236}">
                <a16:creationId xmlns:a16="http://schemas.microsoft.com/office/drawing/2014/main" id="{C4169EB7-AFC5-CC80-8078-272B5F12BADD}"/>
              </a:ext>
            </a:extLst>
          </p:cNvPr>
          <p:cNvSpPr>
            <a:spLocks noGrp="1"/>
          </p:cNvSpPr>
          <p:nvPr>
            <p:ph type="pic" sz="quarter" idx="29" hasCustomPrompt="1"/>
          </p:nvPr>
        </p:nvSpPr>
        <p:spPr>
          <a:xfrm>
            <a:off x="10426485" y="5142619"/>
            <a:ext cx="1025667" cy="770657"/>
          </a:xfrm>
        </p:spPr>
        <p:txBody>
          <a:bodyPr anchor="ctr"/>
          <a:lstStyle>
            <a:lvl1pPr algn="ctr">
              <a:defRPr/>
            </a:lvl1pPr>
          </a:lstStyle>
          <a:p>
            <a:r>
              <a:rPr lang="fr-FR"/>
              <a:t>logo</a:t>
            </a:r>
          </a:p>
        </p:txBody>
      </p:sp>
      <p:sp>
        <p:nvSpPr>
          <p:cNvPr id="45" name="Espace réservé du texte 11">
            <a:extLst>
              <a:ext uri="{FF2B5EF4-FFF2-40B4-BE49-F238E27FC236}">
                <a16:creationId xmlns:a16="http://schemas.microsoft.com/office/drawing/2014/main" id="{E9CABFDE-A82A-4C66-71AB-A403FAEFA7AE}"/>
              </a:ext>
            </a:extLst>
          </p:cNvPr>
          <p:cNvSpPr>
            <a:spLocks noGrp="1"/>
          </p:cNvSpPr>
          <p:nvPr>
            <p:ph type="body" sz="quarter" idx="31" hasCustomPrompt="1"/>
          </p:nvPr>
        </p:nvSpPr>
        <p:spPr>
          <a:xfrm>
            <a:off x="4583831" y="2176907"/>
            <a:ext cx="2964483" cy="3965849"/>
          </a:xfrm>
        </p:spPr>
        <p:txBody>
          <a:bodyPr tIns="108000" numCol="1" spcCol="144000"/>
          <a:lstStyle>
            <a:lvl1pPr>
              <a:spcAft>
                <a:spcPts val="1200"/>
              </a:spcAft>
              <a:defRPr sz="1200"/>
            </a:lvl1pPr>
            <a:lvl2pPr>
              <a:spcAft>
                <a:spcPts val="600"/>
              </a:spcAft>
              <a:defRPr lang="fr-FR" sz="1100" kern="1200" dirty="0">
                <a:solidFill>
                  <a:schemeClr val="tx1"/>
                </a:solidFill>
                <a:latin typeface="+mn-lt"/>
                <a:ea typeface="+mn-ea"/>
                <a:cs typeface="+mn-cs"/>
              </a:defRPr>
            </a:lvl2pPr>
            <a:lvl3pPr marL="171450" indent="-171450">
              <a:spcAft>
                <a:spcPts val="600"/>
              </a:spcAft>
              <a:buFont typeface="Arial" panose="020B0604020202020204" pitchFamily="34" charset="0"/>
              <a:buChar char="•"/>
              <a:defRPr lang="fr-FR" sz="1050" kern="1200" dirty="0">
                <a:solidFill>
                  <a:schemeClr val="tx1"/>
                </a:solidFill>
                <a:latin typeface="Poppins Light" panose="00000400000000000000" pitchFamily="2" charset="0"/>
                <a:ea typeface="+mn-ea"/>
                <a:cs typeface="Poppins Light" panose="00000400000000000000" pitchFamily="2" charset="0"/>
              </a:defRPr>
            </a:lvl3pPr>
          </a:lstStyle>
          <a:p>
            <a:pPr lvl="0"/>
            <a:r>
              <a:rPr lang="fr-FR"/>
              <a:t>Parcours</a:t>
            </a:r>
          </a:p>
          <a:p>
            <a:pPr lvl="1"/>
            <a:r>
              <a:rPr lang="fr-FR"/>
              <a:t>Deuxième niveau</a:t>
            </a:r>
          </a:p>
          <a:p>
            <a:pPr lvl="2"/>
            <a:r>
              <a:rPr lang="fr-FR"/>
              <a:t>Troisième niveau</a:t>
            </a:r>
          </a:p>
        </p:txBody>
      </p:sp>
      <p:sp>
        <p:nvSpPr>
          <p:cNvPr id="46" name="Espace réservé du texte 11">
            <a:extLst>
              <a:ext uri="{FF2B5EF4-FFF2-40B4-BE49-F238E27FC236}">
                <a16:creationId xmlns:a16="http://schemas.microsoft.com/office/drawing/2014/main" id="{D18C8C29-B0EF-C088-8648-A61F0DAA8C51}"/>
              </a:ext>
            </a:extLst>
          </p:cNvPr>
          <p:cNvSpPr>
            <a:spLocks noGrp="1"/>
          </p:cNvSpPr>
          <p:nvPr>
            <p:ph type="body" sz="quarter" idx="32" hasCustomPrompt="1"/>
          </p:nvPr>
        </p:nvSpPr>
        <p:spPr>
          <a:xfrm>
            <a:off x="8132794" y="2378182"/>
            <a:ext cx="3292444" cy="1854683"/>
          </a:xfrm>
        </p:spPr>
        <p:txBody>
          <a:bodyPr tIns="108000" numCol="1" spcCol="144000"/>
          <a:lstStyle>
            <a:lvl1pPr>
              <a:spcAft>
                <a:spcPts val="1200"/>
              </a:spcAft>
              <a:defRPr sz="1200"/>
            </a:lvl1pPr>
            <a:lvl2pPr>
              <a:spcAft>
                <a:spcPts val="600"/>
              </a:spcAft>
              <a:defRPr lang="fr-FR" sz="1100" kern="1200" dirty="0">
                <a:solidFill>
                  <a:schemeClr val="tx1"/>
                </a:solidFill>
                <a:latin typeface="+mn-lt"/>
                <a:ea typeface="+mn-ea"/>
                <a:cs typeface="+mn-cs"/>
              </a:defRPr>
            </a:lvl2pPr>
            <a:lvl3pPr marL="171450" indent="-171450">
              <a:buFont typeface="Arial" panose="020B0604020202020204" pitchFamily="34" charset="0"/>
              <a:buChar char="•"/>
              <a:defRPr lang="fr-FR" sz="1100" kern="1200" dirty="0">
                <a:solidFill>
                  <a:schemeClr val="tx1"/>
                </a:solidFill>
                <a:latin typeface="Poppins Light" panose="00000400000000000000" pitchFamily="2" charset="0"/>
                <a:ea typeface="+mn-ea"/>
                <a:cs typeface="Poppins Light" panose="00000400000000000000" pitchFamily="2" charset="0"/>
              </a:defRPr>
            </a:lvl3pPr>
          </a:lstStyle>
          <a:p>
            <a:pPr lvl="0"/>
            <a:r>
              <a:rPr lang="fr-FR"/>
              <a:t>Références</a:t>
            </a:r>
          </a:p>
          <a:p>
            <a:pPr lvl="1"/>
            <a:r>
              <a:rPr lang="fr-FR"/>
              <a:t>Deuxième niveau</a:t>
            </a:r>
          </a:p>
        </p:txBody>
      </p:sp>
      <p:sp>
        <p:nvSpPr>
          <p:cNvPr id="48" name="Espace réservé du pied de page 4">
            <a:extLst>
              <a:ext uri="{FF2B5EF4-FFF2-40B4-BE49-F238E27FC236}">
                <a16:creationId xmlns:a16="http://schemas.microsoft.com/office/drawing/2014/main" id="{7ABC8233-6E62-2713-0F9E-BFD1229246DA}"/>
              </a:ext>
            </a:extLst>
          </p:cNvPr>
          <p:cNvSpPr>
            <a:spLocks noGrp="1"/>
          </p:cNvSpPr>
          <p:nvPr>
            <p:ph type="ftr" sz="quarter" idx="11"/>
          </p:nvPr>
        </p:nvSpPr>
        <p:spPr>
          <a:xfrm>
            <a:off x="1123630" y="6516279"/>
            <a:ext cx="1609415" cy="138499"/>
          </a:xfrm>
          <a:prstGeom prst="rect">
            <a:avLst/>
          </a:prstGeom>
        </p:spPr>
        <p:txBody>
          <a:bodyPr/>
          <a:lstStyle>
            <a:lvl1pPr algn="l">
              <a:defRPr sz="900">
                <a:solidFill>
                  <a:schemeClr val="tx1"/>
                </a:solidFill>
              </a:defRPr>
            </a:lvl1pPr>
          </a:lstStyle>
          <a:p>
            <a:r>
              <a:rPr lang="fr-FR"/>
              <a:t>Gulfstream agency masque</a:t>
            </a:r>
          </a:p>
        </p:txBody>
      </p:sp>
      <p:sp>
        <p:nvSpPr>
          <p:cNvPr id="49" name="Espace réservé du numéro de diapositive 3">
            <a:extLst>
              <a:ext uri="{FF2B5EF4-FFF2-40B4-BE49-F238E27FC236}">
                <a16:creationId xmlns:a16="http://schemas.microsoft.com/office/drawing/2014/main" id="{B334277A-AB5C-06CB-08DE-11FF1EA661F6}"/>
              </a:ext>
            </a:extLst>
          </p:cNvPr>
          <p:cNvSpPr>
            <a:spLocks noGrp="1"/>
          </p:cNvSpPr>
          <p:nvPr>
            <p:ph type="sldNum" sz="quarter" idx="12"/>
          </p:nvPr>
        </p:nvSpPr>
        <p:spPr>
          <a:xfrm>
            <a:off x="766763" y="6516279"/>
            <a:ext cx="208390" cy="138499"/>
          </a:xfrm>
          <a:prstGeom prst="rect">
            <a:avLst/>
          </a:prstGeom>
        </p:spPr>
        <p:txBody>
          <a:bodyPr/>
          <a:lstStyle>
            <a:lvl1pPr algn="l">
              <a:defRPr sz="900">
                <a:solidFill>
                  <a:schemeClr val="tx1"/>
                </a:solidFill>
                <a:latin typeface="Poppins SemiBold" panose="00000700000000000000" pitchFamily="2" charset="0"/>
                <a:cs typeface="Poppins SemiBold" panose="00000700000000000000" pitchFamily="2" charset="0"/>
              </a:defRPr>
            </a:lvl1pPr>
          </a:lstStyle>
          <a:p>
            <a:fld id="{59B38847-19AB-424A-B593-1FDE882674B3}" type="slidenum">
              <a:rPr lang="fr-FR" smtClean="0"/>
              <a:pPr/>
              <a:t>‹N°›</a:t>
            </a:fld>
            <a:endParaRPr lang="fr-FR"/>
          </a:p>
        </p:txBody>
      </p:sp>
    </p:spTree>
    <p:extLst>
      <p:ext uri="{BB962C8B-B14F-4D97-AF65-F5344CB8AC3E}">
        <p14:creationId xmlns:p14="http://schemas.microsoft.com/office/powerpoint/2010/main" val="8658897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E SIMPLE">
    <p:spTree>
      <p:nvGrpSpPr>
        <p:cNvPr id="1" name=""/>
        <p:cNvGrpSpPr/>
        <p:nvPr/>
      </p:nvGrpSpPr>
      <p:grpSpPr>
        <a:xfrm>
          <a:off x="0" y="0"/>
          <a:ext cx="0" cy="0"/>
          <a:chOff x="0" y="0"/>
          <a:chExt cx="0" cy="0"/>
        </a:xfrm>
      </p:grpSpPr>
      <p:pic>
        <p:nvPicPr>
          <p:cNvPr id="14" name="bg object 16">
            <a:extLst>
              <a:ext uri="{FF2B5EF4-FFF2-40B4-BE49-F238E27FC236}">
                <a16:creationId xmlns:a16="http://schemas.microsoft.com/office/drawing/2014/main" id="{6326414C-B25A-A0B2-B3F3-7BFFA8C04DC9}"/>
              </a:ext>
            </a:extLst>
          </p:cNvPr>
          <p:cNvPicPr>
            <a:picLocks/>
          </p:cNvPicPr>
          <p:nvPr userDrawn="1"/>
        </p:nvPicPr>
        <p:blipFill rotWithShape="1">
          <a:blip r:embed="rId2" cstate="screen">
            <a:extLst>
              <a:ext uri="{28A0092B-C50C-407E-A947-70E740481C1C}">
                <a14:useLocalDpi xmlns:a14="http://schemas.microsoft.com/office/drawing/2010/main"/>
              </a:ext>
            </a:extLst>
          </a:blip>
          <a:srcRect l="1682" r="1682"/>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DE1BFFC7-B631-436B-52EC-683F8896CB37}"/>
              </a:ext>
            </a:extLst>
          </p:cNvPr>
          <p:cNvSpPr>
            <a:spLocks/>
          </p:cNvSpPr>
          <p:nvPr userDrawn="1"/>
        </p:nvSpPr>
        <p:spPr>
          <a:xfrm>
            <a:off x="0" y="2501900"/>
            <a:ext cx="12192000" cy="43560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4E710B5A-4A14-B93F-E9F7-3036946BC24C}"/>
              </a:ext>
            </a:extLst>
          </p:cNvPr>
          <p:cNvSpPr>
            <a:spLocks noGrp="1"/>
          </p:cNvSpPr>
          <p:nvPr>
            <p:ph type="title"/>
          </p:nvPr>
        </p:nvSpPr>
        <p:spPr>
          <a:xfrm>
            <a:off x="766764" y="1124756"/>
            <a:ext cx="10656886" cy="503215"/>
          </a:xfrm>
        </p:spPr>
        <p:txBody>
          <a:bodyPr lIns="0" tIns="0" rIns="0" bIns="0" anchor="ctr"/>
          <a:lstStyle>
            <a:lvl1pPr>
              <a:defRPr sz="3600">
                <a:solidFill>
                  <a:schemeClr val="bg1"/>
                </a:solidFill>
                <a:latin typeface="+mj-lt"/>
              </a:defRPr>
            </a:lvl1pPr>
          </a:lstStyle>
          <a:p>
            <a:r>
              <a:rPr lang="fr-FR"/>
              <a:t>Modifiez le style du titre</a:t>
            </a:r>
          </a:p>
        </p:txBody>
      </p:sp>
      <p:grpSp>
        <p:nvGrpSpPr>
          <p:cNvPr id="6" name="Groupe 5">
            <a:extLst>
              <a:ext uri="{FF2B5EF4-FFF2-40B4-BE49-F238E27FC236}">
                <a16:creationId xmlns:a16="http://schemas.microsoft.com/office/drawing/2014/main" id="{13E93CB2-E55C-9100-F55A-362D5FD2E784}"/>
              </a:ext>
            </a:extLst>
          </p:cNvPr>
          <p:cNvGrpSpPr/>
          <p:nvPr userDrawn="1"/>
        </p:nvGrpSpPr>
        <p:grpSpPr>
          <a:xfrm>
            <a:off x="11698413" y="6391275"/>
            <a:ext cx="493587" cy="466725"/>
            <a:chOff x="0" y="0"/>
            <a:chExt cx="466725" cy="441325"/>
          </a:xfrm>
        </p:grpSpPr>
        <p:sp>
          <p:nvSpPr>
            <p:cNvPr id="7" name="Rectangle 6">
              <a:extLst>
                <a:ext uri="{FF2B5EF4-FFF2-40B4-BE49-F238E27FC236}">
                  <a16:creationId xmlns:a16="http://schemas.microsoft.com/office/drawing/2014/main" id="{925D0B75-E24F-A015-D52E-EBA227ECADAC}"/>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5DC6182D-FBBE-B424-6A5E-BABCE7983840}"/>
                </a:ext>
              </a:extLst>
            </p:cNvPr>
            <p:cNvGrpSpPr/>
            <p:nvPr userDrawn="1"/>
          </p:nvGrpSpPr>
          <p:grpSpPr>
            <a:xfrm>
              <a:off x="95360" y="118201"/>
              <a:ext cx="276004" cy="204924"/>
              <a:chOff x="1904901" y="4722746"/>
              <a:chExt cx="527265" cy="391477"/>
            </a:xfrm>
            <a:solidFill>
              <a:schemeClr val="bg1"/>
            </a:solidFill>
          </p:grpSpPr>
          <p:sp>
            <p:nvSpPr>
              <p:cNvPr id="9" name="Forme libre : forme 8">
                <a:extLst>
                  <a:ext uri="{FF2B5EF4-FFF2-40B4-BE49-F238E27FC236}">
                    <a16:creationId xmlns:a16="http://schemas.microsoft.com/office/drawing/2014/main" id="{D29A254F-72D9-8627-2A03-458330EC3BB9}"/>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10" name="Forme libre : forme 9">
                <a:extLst>
                  <a:ext uri="{FF2B5EF4-FFF2-40B4-BE49-F238E27FC236}">
                    <a16:creationId xmlns:a16="http://schemas.microsoft.com/office/drawing/2014/main" id="{3268CD6F-FF9F-9B22-0764-6E433B6FA21D}"/>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
        <p:nvSpPr>
          <p:cNvPr id="13" name="Espace réservé du texte 12">
            <a:extLst>
              <a:ext uri="{FF2B5EF4-FFF2-40B4-BE49-F238E27FC236}">
                <a16:creationId xmlns:a16="http://schemas.microsoft.com/office/drawing/2014/main" id="{78E19A8C-7220-EC0A-5E1F-6507DEF9DC9D}"/>
              </a:ext>
            </a:extLst>
          </p:cNvPr>
          <p:cNvSpPr>
            <a:spLocks noGrp="1"/>
          </p:cNvSpPr>
          <p:nvPr>
            <p:ph type="body" sz="quarter" idx="13"/>
          </p:nvPr>
        </p:nvSpPr>
        <p:spPr>
          <a:xfrm>
            <a:off x="766763" y="3212976"/>
            <a:ext cx="10656887" cy="2519487"/>
          </a:xfrm>
        </p:spPr>
        <p:txBody>
          <a:bodyPr/>
          <a:lstStyle>
            <a:lvl1pPr>
              <a:defRPr sz="1800"/>
            </a:lvl1pPr>
            <a:lvl2pPr>
              <a:defRPr sz="16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pied de page 4">
            <a:extLst>
              <a:ext uri="{FF2B5EF4-FFF2-40B4-BE49-F238E27FC236}">
                <a16:creationId xmlns:a16="http://schemas.microsoft.com/office/drawing/2014/main" id="{33D9275D-57D8-5AFD-A75C-A9A55EDE6CAD}"/>
              </a:ext>
            </a:extLst>
          </p:cNvPr>
          <p:cNvSpPr>
            <a:spLocks noGrp="1"/>
          </p:cNvSpPr>
          <p:nvPr>
            <p:ph type="ftr" sz="quarter" idx="11"/>
          </p:nvPr>
        </p:nvSpPr>
        <p:spPr>
          <a:xfrm>
            <a:off x="1123630" y="6516279"/>
            <a:ext cx="1609415" cy="138499"/>
          </a:xfrm>
          <a:prstGeom prst="rect">
            <a:avLst/>
          </a:prstGeom>
        </p:spPr>
        <p:txBody>
          <a:bodyPr/>
          <a:lstStyle>
            <a:lvl1pPr algn="l">
              <a:defRPr sz="900">
                <a:solidFill>
                  <a:schemeClr val="tx1"/>
                </a:solidFill>
              </a:defRPr>
            </a:lvl1pPr>
          </a:lstStyle>
          <a:p>
            <a:r>
              <a:rPr lang="fr-FR"/>
              <a:t>Gulfstream agency masque</a:t>
            </a:r>
          </a:p>
        </p:txBody>
      </p:sp>
      <p:sp>
        <p:nvSpPr>
          <p:cNvPr id="5" name="Espace réservé du numéro de diapositive 3">
            <a:extLst>
              <a:ext uri="{FF2B5EF4-FFF2-40B4-BE49-F238E27FC236}">
                <a16:creationId xmlns:a16="http://schemas.microsoft.com/office/drawing/2014/main" id="{1ABD4FD4-73F3-BDF1-7E38-EF0A8CE47886}"/>
              </a:ext>
            </a:extLst>
          </p:cNvPr>
          <p:cNvSpPr>
            <a:spLocks noGrp="1"/>
          </p:cNvSpPr>
          <p:nvPr>
            <p:ph type="sldNum" sz="quarter" idx="12"/>
          </p:nvPr>
        </p:nvSpPr>
        <p:spPr>
          <a:xfrm>
            <a:off x="766763" y="6516279"/>
            <a:ext cx="208390" cy="138499"/>
          </a:xfrm>
          <a:prstGeom prst="rect">
            <a:avLst/>
          </a:prstGeom>
        </p:spPr>
        <p:txBody>
          <a:bodyPr/>
          <a:lstStyle>
            <a:lvl1pPr algn="l">
              <a:defRPr sz="900">
                <a:solidFill>
                  <a:schemeClr val="tx1"/>
                </a:solidFill>
                <a:latin typeface="Poppins SemiBold" panose="00000700000000000000" pitchFamily="2" charset="0"/>
                <a:cs typeface="Poppins SemiBold" panose="00000700000000000000" pitchFamily="2" charset="0"/>
              </a:defRPr>
            </a:lvl1pPr>
          </a:lstStyle>
          <a:p>
            <a:fld id="{59B38847-19AB-424A-B593-1FDE882674B3}" type="slidenum">
              <a:rPr lang="fr-FR" smtClean="0"/>
              <a:pPr/>
              <a:t>‹N°›</a:t>
            </a:fld>
            <a:endParaRPr lang="fr-FR"/>
          </a:p>
        </p:txBody>
      </p:sp>
    </p:spTree>
    <p:extLst>
      <p:ext uri="{BB962C8B-B14F-4D97-AF65-F5344CB8AC3E}">
        <p14:creationId xmlns:p14="http://schemas.microsoft.com/office/powerpoint/2010/main" val="3311107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ERCALAIRE DEGRADE">
    <p:spTree>
      <p:nvGrpSpPr>
        <p:cNvPr id="1" name=""/>
        <p:cNvGrpSpPr/>
        <p:nvPr/>
      </p:nvGrpSpPr>
      <p:grpSpPr>
        <a:xfrm>
          <a:off x="0" y="0"/>
          <a:ext cx="0" cy="0"/>
          <a:chOff x="0" y="0"/>
          <a:chExt cx="0" cy="0"/>
        </a:xfrm>
      </p:grpSpPr>
      <p:pic>
        <p:nvPicPr>
          <p:cNvPr id="16" name="bg object 16">
            <a:extLst>
              <a:ext uri="{FF2B5EF4-FFF2-40B4-BE49-F238E27FC236}">
                <a16:creationId xmlns:a16="http://schemas.microsoft.com/office/drawing/2014/main" id="{25B5C192-35D0-C500-82B0-EA830ED0A43A}"/>
              </a:ext>
            </a:extLst>
          </p:cNvPr>
          <p:cNvPicPr>
            <a:picLocks/>
          </p:cNvPicPr>
          <p:nvPr userDrawn="1"/>
        </p:nvPicPr>
        <p:blipFill rotWithShape="1">
          <a:blip r:embed="rId2" cstate="screen">
            <a:extLst>
              <a:ext uri="{28A0092B-C50C-407E-A947-70E740481C1C}">
                <a14:useLocalDpi xmlns:a14="http://schemas.microsoft.com/office/drawing/2010/main"/>
              </a:ext>
            </a:extLst>
          </a:blip>
          <a:srcRect l="1682" r="1682"/>
          <a:stretch/>
        </p:blipFill>
        <p:spPr>
          <a:xfrm>
            <a:off x="0" y="0"/>
            <a:ext cx="12192000" cy="6858000"/>
          </a:xfrm>
          <a:prstGeom prst="rect">
            <a:avLst/>
          </a:prstGeom>
        </p:spPr>
      </p:pic>
      <p:grpSp>
        <p:nvGrpSpPr>
          <p:cNvPr id="19" name="Groupe 18">
            <a:extLst>
              <a:ext uri="{FF2B5EF4-FFF2-40B4-BE49-F238E27FC236}">
                <a16:creationId xmlns:a16="http://schemas.microsoft.com/office/drawing/2014/main" id="{8F4CE5BC-D636-BF31-C4BC-B5225D0515A3}"/>
              </a:ext>
            </a:extLst>
          </p:cNvPr>
          <p:cNvGrpSpPr/>
          <p:nvPr userDrawn="1"/>
        </p:nvGrpSpPr>
        <p:grpSpPr>
          <a:xfrm>
            <a:off x="11698413" y="6391275"/>
            <a:ext cx="493587" cy="466725"/>
            <a:chOff x="0" y="0"/>
            <a:chExt cx="466725" cy="441325"/>
          </a:xfrm>
        </p:grpSpPr>
        <p:sp>
          <p:nvSpPr>
            <p:cNvPr id="20" name="Rectangle 19">
              <a:extLst>
                <a:ext uri="{FF2B5EF4-FFF2-40B4-BE49-F238E27FC236}">
                  <a16:creationId xmlns:a16="http://schemas.microsoft.com/office/drawing/2014/main" id="{C3252869-4688-95E2-A620-E311F5CBF67B}"/>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a:extLst>
                <a:ext uri="{FF2B5EF4-FFF2-40B4-BE49-F238E27FC236}">
                  <a16:creationId xmlns:a16="http://schemas.microsoft.com/office/drawing/2014/main" id="{816DD8C7-DD5E-FC0C-428A-416C95416324}"/>
                </a:ext>
              </a:extLst>
            </p:cNvPr>
            <p:cNvGrpSpPr/>
            <p:nvPr userDrawn="1"/>
          </p:nvGrpSpPr>
          <p:grpSpPr>
            <a:xfrm>
              <a:off x="95360" y="118201"/>
              <a:ext cx="276004" cy="204924"/>
              <a:chOff x="1904901" y="4722746"/>
              <a:chExt cx="527265" cy="391477"/>
            </a:xfrm>
            <a:solidFill>
              <a:schemeClr val="bg1"/>
            </a:solidFill>
          </p:grpSpPr>
          <p:sp>
            <p:nvSpPr>
              <p:cNvPr id="22" name="Forme libre : forme 21">
                <a:extLst>
                  <a:ext uri="{FF2B5EF4-FFF2-40B4-BE49-F238E27FC236}">
                    <a16:creationId xmlns:a16="http://schemas.microsoft.com/office/drawing/2014/main" id="{255228D7-0665-E411-81FC-FE7E7DE2AF74}"/>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EA1A42B5-D2CD-C6AD-B422-63764F25CB52}"/>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
        <p:nvSpPr>
          <p:cNvPr id="3" name="Espace réservé pour une image  2">
            <a:extLst>
              <a:ext uri="{FF2B5EF4-FFF2-40B4-BE49-F238E27FC236}">
                <a16:creationId xmlns:a16="http://schemas.microsoft.com/office/drawing/2014/main" id="{C1598204-0C58-8057-9BA4-1586BD2219B2}"/>
              </a:ext>
            </a:extLst>
          </p:cNvPr>
          <p:cNvSpPr>
            <a:spLocks noGrp="1"/>
          </p:cNvSpPr>
          <p:nvPr>
            <p:ph type="pic" sz="quarter" idx="13"/>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391275 h 6858000"/>
              <a:gd name="connsiteX3" fmla="*/ 11698413 w 12192000"/>
              <a:gd name="connsiteY3" fmla="*/ 6391275 h 6858000"/>
              <a:gd name="connsiteX4" fmla="*/ 11698413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6391275"/>
                </a:lnTo>
                <a:lnTo>
                  <a:pt x="11698413" y="6391275"/>
                </a:lnTo>
                <a:lnTo>
                  <a:pt x="11698413" y="6858000"/>
                </a:lnTo>
                <a:lnTo>
                  <a:pt x="0" y="6858000"/>
                </a:lnTo>
                <a:close/>
              </a:path>
            </a:pathLst>
          </a:custGeom>
        </p:spPr>
        <p:txBody>
          <a:bodyPr wrap="square">
            <a:noAutofit/>
          </a:bodyPr>
          <a:lstStyle/>
          <a:p>
            <a:endParaRPr lang="fr-FR"/>
          </a:p>
        </p:txBody>
      </p:sp>
      <p:sp>
        <p:nvSpPr>
          <p:cNvPr id="6" name="Titre 1">
            <a:extLst>
              <a:ext uri="{FF2B5EF4-FFF2-40B4-BE49-F238E27FC236}">
                <a16:creationId xmlns:a16="http://schemas.microsoft.com/office/drawing/2014/main" id="{440662F1-F186-4907-BC6F-F1F4D426F1C3}"/>
              </a:ext>
            </a:extLst>
          </p:cNvPr>
          <p:cNvSpPr>
            <a:spLocks noGrp="1"/>
          </p:cNvSpPr>
          <p:nvPr>
            <p:ph type="ctrTitle"/>
          </p:nvPr>
        </p:nvSpPr>
        <p:spPr>
          <a:xfrm>
            <a:off x="1920876" y="2541676"/>
            <a:ext cx="8350248" cy="707304"/>
          </a:xfrm>
        </p:spPr>
        <p:txBody>
          <a:bodyPr wrap="square" tIns="0" bIns="36000" anchor="b"/>
          <a:lstStyle>
            <a:lvl1pPr algn="ctr">
              <a:defRPr sz="4800">
                <a:solidFill>
                  <a:schemeClr val="bg1"/>
                </a:solidFill>
                <a:latin typeface="+mj-lt"/>
              </a:defRPr>
            </a:lvl1pPr>
          </a:lstStyle>
          <a:p>
            <a:r>
              <a:rPr lang="fr-FR"/>
              <a:t>Modifiez le style du titre</a:t>
            </a:r>
          </a:p>
        </p:txBody>
      </p:sp>
      <p:sp>
        <p:nvSpPr>
          <p:cNvPr id="10" name="Sous-titre 2">
            <a:extLst>
              <a:ext uri="{FF2B5EF4-FFF2-40B4-BE49-F238E27FC236}">
                <a16:creationId xmlns:a16="http://schemas.microsoft.com/office/drawing/2014/main" id="{F982FCA9-8B45-88A4-2B7A-4DBFE75059EA}"/>
              </a:ext>
            </a:extLst>
          </p:cNvPr>
          <p:cNvSpPr>
            <a:spLocks noGrp="1"/>
          </p:cNvSpPr>
          <p:nvPr>
            <p:ph type="subTitle" idx="1"/>
          </p:nvPr>
        </p:nvSpPr>
        <p:spPr>
          <a:xfrm>
            <a:off x="766763" y="3248980"/>
            <a:ext cx="10658474" cy="1568634"/>
          </a:xfrm>
        </p:spPr>
        <p:txBody>
          <a:bodyPr tIns="72000"/>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11" name="Espace réservé du pied de page 4">
            <a:extLst>
              <a:ext uri="{FF2B5EF4-FFF2-40B4-BE49-F238E27FC236}">
                <a16:creationId xmlns:a16="http://schemas.microsoft.com/office/drawing/2014/main" id="{3C3963AB-D756-F090-40CE-2F30D4E5C5A4}"/>
              </a:ext>
            </a:extLst>
          </p:cNvPr>
          <p:cNvSpPr>
            <a:spLocks noGrp="1"/>
          </p:cNvSpPr>
          <p:nvPr>
            <p:ph type="ftr" sz="quarter" idx="11"/>
          </p:nvPr>
        </p:nvSpPr>
        <p:spPr>
          <a:xfrm>
            <a:off x="1123630" y="6516279"/>
            <a:ext cx="1609415" cy="138499"/>
          </a:xfrm>
          <a:prstGeom prst="rect">
            <a:avLst/>
          </a:prstGeom>
        </p:spPr>
        <p:txBody>
          <a:bodyPr/>
          <a:lstStyle>
            <a:lvl1pPr algn="l">
              <a:defRPr sz="900">
                <a:solidFill>
                  <a:schemeClr val="bg1"/>
                </a:solidFill>
              </a:defRPr>
            </a:lvl1pPr>
          </a:lstStyle>
          <a:p>
            <a:r>
              <a:rPr lang="fr-FR"/>
              <a:t>Gulfstream agency masque</a:t>
            </a:r>
          </a:p>
        </p:txBody>
      </p:sp>
      <p:sp>
        <p:nvSpPr>
          <p:cNvPr id="13" name="Espace réservé du numéro de diapositive 3">
            <a:extLst>
              <a:ext uri="{FF2B5EF4-FFF2-40B4-BE49-F238E27FC236}">
                <a16:creationId xmlns:a16="http://schemas.microsoft.com/office/drawing/2014/main" id="{3C186BEE-0237-8776-D4A0-22A20EFC316A}"/>
              </a:ext>
            </a:extLst>
          </p:cNvPr>
          <p:cNvSpPr>
            <a:spLocks noGrp="1"/>
          </p:cNvSpPr>
          <p:nvPr>
            <p:ph type="sldNum" sz="quarter" idx="12"/>
          </p:nvPr>
        </p:nvSpPr>
        <p:spPr>
          <a:xfrm>
            <a:off x="766763" y="6516279"/>
            <a:ext cx="208390" cy="138499"/>
          </a:xfrm>
          <a:prstGeom prst="rect">
            <a:avLst/>
          </a:prstGeom>
        </p:spPr>
        <p:txBody>
          <a:bodyPr/>
          <a:lstStyle>
            <a:lvl1pPr algn="l">
              <a:defRPr sz="900">
                <a:solidFill>
                  <a:schemeClr val="bg1"/>
                </a:solidFill>
                <a:latin typeface="Poppins SemiBold" panose="00000700000000000000" pitchFamily="2" charset="0"/>
                <a:cs typeface="Poppins SemiBold" panose="00000700000000000000" pitchFamily="2" charset="0"/>
              </a:defRPr>
            </a:lvl1pPr>
          </a:lstStyle>
          <a:p>
            <a:fld id="{59B38847-19AB-424A-B593-1FDE882674B3}" type="slidenum">
              <a:rPr lang="fr-FR" smtClean="0"/>
              <a:pPr/>
              <a:t>‹N°›</a:t>
            </a:fld>
            <a:endParaRPr lang="fr-FR"/>
          </a:p>
        </p:txBody>
      </p:sp>
    </p:spTree>
    <p:extLst>
      <p:ext uri="{BB962C8B-B14F-4D97-AF65-F5344CB8AC3E}">
        <p14:creationId xmlns:p14="http://schemas.microsoft.com/office/powerpoint/2010/main" val="2861407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IMG">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D66D2C6D-3AFC-134F-8615-99C447338E21}"/>
              </a:ext>
            </a:extLst>
          </p:cNvPr>
          <p:cNvSpPr>
            <a:spLocks noGrp="1"/>
          </p:cNvSpPr>
          <p:nvPr>
            <p:ph type="pic" sz="quarter" idx="13"/>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391275 h 6858000"/>
              <a:gd name="connsiteX3" fmla="*/ 11698413 w 12192000"/>
              <a:gd name="connsiteY3" fmla="*/ 6391275 h 6858000"/>
              <a:gd name="connsiteX4" fmla="*/ 11698413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6391275"/>
                </a:lnTo>
                <a:lnTo>
                  <a:pt x="11698413" y="6391275"/>
                </a:lnTo>
                <a:lnTo>
                  <a:pt x="11698413" y="6858000"/>
                </a:lnTo>
                <a:lnTo>
                  <a:pt x="0" y="6858000"/>
                </a:lnTo>
                <a:close/>
              </a:path>
            </a:pathLst>
          </a:custGeom>
        </p:spPr>
        <p:txBody>
          <a:bodyPr wrap="square" anchor="ctr">
            <a:noAutofit/>
          </a:bodyPr>
          <a:lstStyle>
            <a:lvl1pPr algn="ctr">
              <a:defRPr/>
            </a:lvl1pPr>
          </a:lstStyle>
          <a:p>
            <a:endParaRPr lang="fr-FR"/>
          </a:p>
        </p:txBody>
      </p:sp>
      <p:sp>
        <p:nvSpPr>
          <p:cNvPr id="3" name="Espace réservé du pied de page 4">
            <a:extLst>
              <a:ext uri="{FF2B5EF4-FFF2-40B4-BE49-F238E27FC236}">
                <a16:creationId xmlns:a16="http://schemas.microsoft.com/office/drawing/2014/main" id="{3EB9C41F-415C-8128-FB4E-F806F7447121}"/>
              </a:ext>
            </a:extLst>
          </p:cNvPr>
          <p:cNvSpPr>
            <a:spLocks noGrp="1"/>
          </p:cNvSpPr>
          <p:nvPr userDrawn="1">
            <p:ph type="ftr" sz="quarter" idx="11"/>
          </p:nvPr>
        </p:nvSpPr>
        <p:spPr>
          <a:xfrm>
            <a:off x="1123630" y="6516279"/>
            <a:ext cx="1609415" cy="138499"/>
          </a:xfrm>
          <a:prstGeom prst="rect">
            <a:avLst/>
          </a:prstGeom>
        </p:spPr>
        <p:txBody>
          <a:bodyPr/>
          <a:lstStyle>
            <a:lvl1pPr algn="l">
              <a:defRPr sz="900">
                <a:solidFill>
                  <a:schemeClr val="bg1"/>
                </a:solidFill>
              </a:defRPr>
            </a:lvl1pPr>
          </a:lstStyle>
          <a:p>
            <a:r>
              <a:rPr lang="fr-FR"/>
              <a:t>Gulfstream agency masque</a:t>
            </a:r>
          </a:p>
        </p:txBody>
      </p:sp>
      <p:sp>
        <p:nvSpPr>
          <p:cNvPr id="6" name="Espace réservé du numéro de diapositive 3">
            <a:extLst>
              <a:ext uri="{FF2B5EF4-FFF2-40B4-BE49-F238E27FC236}">
                <a16:creationId xmlns:a16="http://schemas.microsoft.com/office/drawing/2014/main" id="{7893587F-9CD0-76FC-3571-91A1B6379C7C}"/>
              </a:ext>
            </a:extLst>
          </p:cNvPr>
          <p:cNvSpPr>
            <a:spLocks noGrp="1"/>
          </p:cNvSpPr>
          <p:nvPr userDrawn="1">
            <p:ph type="sldNum" sz="quarter" idx="12"/>
          </p:nvPr>
        </p:nvSpPr>
        <p:spPr>
          <a:xfrm>
            <a:off x="766763" y="6516279"/>
            <a:ext cx="208390" cy="138499"/>
          </a:xfrm>
          <a:prstGeom prst="rect">
            <a:avLst/>
          </a:prstGeom>
        </p:spPr>
        <p:txBody>
          <a:bodyPr/>
          <a:lstStyle>
            <a:lvl1pPr algn="l">
              <a:defRPr sz="900">
                <a:solidFill>
                  <a:schemeClr val="bg1"/>
                </a:solidFill>
                <a:latin typeface="Poppins SemiBold" panose="00000700000000000000" pitchFamily="2" charset="0"/>
                <a:cs typeface="Poppins SemiBold" panose="00000700000000000000" pitchFamily="2" charset="0"/>
              </a:defRPr>
            </a:lvl1pPr>
          </a:lstStyle>
          <a:p>
            <a:fld id="{59B38847-19AB-424A-B593-1FDE882674B3}" type="slidenum">
              <a:rPr lang="fr-FR" smtClean="0"/>
              <a:pPr/>
              <a:t>‹N°›</a:t>
            </a:fld>
            <a:endParaRPr lang="fr-FR"/>
          </a:p>
        </p:txBody>
      </p:sp>
      <p:grpSp>
        <p:nvGrpSpPr>
          <p:cNvPr id="8" name="Groupe 7">
            <a:extLst>
              <a:ext uri="{FF2B5EF4-FFF2-40B4-BE49-F238E27FC236}">
                <a16:creationId xmlns:a16="http://schemas.microsoft.com/office/drawing/2014/main" id="{42C1A9F4-856C-70AA-969B-584A4C4BFFC3}"/>
              </a:ext>
            </a:extLst>
          </p:cNvPr>
          <p:cNvGrpSpPr/>
          <p:nvPr userDrawn="1"/>
        </p:nvGrpSpPr>
        <p:grpSpPr>
          <a:xfrm>
            <a:off x="11698413" y="6391275"/>
            <a:ext cx="493587" cy="466725"/>
            <a:chOff x="0" y="0"/>
            <a:chExt cx="466725" cy="441325"/>
          </a:xfrm>
        </p:grpSpPr>
        <p:sp>
          <p:nvSpPr>
            <p:cNvPr id="9" name="Rectangle 8">
              <a:extLst>
                <a:ext uri="{FF2B5EF4-FFF2-40B4-BE49-F238E27FC236}">
                  <a16:creationId xmlns:a16="http://schemas.microsoft.com/office/drawing/2014/main" id="{EAD56C1B-2335-6A91-1ED3-233FF74E84A8}"/>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0" name="Groupe 9">
              <a:extLst>
                <a:ext uri="{FF2B5EF4-FFF2-40B4-BE49-F238E27FC236}">
                  <a16:creationId xmlns:a16="http://schemas.microsoft.com/office/drawing/2014/main" id="{4494750F-9C9A-34E6-3ADC-BB7B888FCE86}"/>
                </a:ext>
              </a:extLst>
            </p:cNvPr>
            <p:cNvGrpSpPr/>
            <p:nvPr userDrawn="1"/>
          </p:nvGrpSpPr>
          <p:grpSpPr>
            <a:xfrm>
              <a:off x="95360" y="118201"/>
              <a:ext cx="276004" cy="204924"/>
              <a:chOff x="1904901" y="4722746"/>
              <a:chExt cx="527265" cy="391477"/>
            </a:xfrm>
            <a:solidFill>
              <a:schemeClr val="bg1"/>
            </a:solidFill>
          </p:grpSpPr>
          <p:sp>
            <p:nvSpPr>
              <p:cNvPr id="11" name="Forme libre : forme 10">
                <a:extLst>
                  <a:ext uri="{FF2B5EF4-FFF2-40B4-BE49-F238E27FC236}">
                    <a16:creationId xmlns:a16="http://schemas.microsoft.com/office/drawing/2014/main" id="{AF0F2C13-8F1F-C5BC-28BD-3E7B503329F8}"/>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12" name="Forme libre : forme 11">
                <a:extLst>
                  <a:ext uri="{FF2B5EF4-FFF2-40B4-BE49-F238E27FC236}">
                    <a16:creationId xmlns:a16="http://schemas.microsoft.com/office/drawing/2014/main" id="{E25FFDD6-1DBB-B164-E386-218531C4067F}"/>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Tree>
    <p:extLst>
      <p:ext uri="{BB962C8B-B14F-4D97-AF65-F5344CB8AC3E}">
        <p14:creationId xmlns:p14="http://schemas.microsoft.com/office/powerpoint/2010/main" val="4188245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19" name="Groupe 18">
            <a:extLst>
              <a:ext uri="{FF2B5EF4-FFF2-40B4-BE49-F238E27FC236}">
                <a16:creationId xmlns:a16="http://schemas.microsoft.com/office/drawing/2014/main" id="{8F4CE5BC-D636-BF31-C4BC-B5225D0515A3}"/>
              </a:ext>
            </a:extLst>
          </p:cNvPr>
          <p:cNvGrpSpPr/>
          <p:nvPr userDrawn="1"/>
        </p:nvGrpSpPr>
        <p:grpSpPr>
          <a:xfrm>
            <a:off x="11698413" y="6391275"/>
            <a:ext cx="493587" cy="466725"/>
            <a:chOff x="0" y="0"/>
            <a:chExt cx="466725" cy="441325"/>
          </a:xfrm>
        </p:grpSpPr>
        <p:sp>
          <p:nvSpPr>
            <p:cNvPr id="20" name="Rectangle 19">
              <a:extLst>
                <a:ext uri="{FF2B5EF4-FFF2-40B4-BE49-F238E27FC236}">
                  <a16:creationId xmlns:a16="http://schemas.microsoft.com/office/drawing/2014/main" id="{C3252869-4688-95E2-A620-E311F5CBF67B}"/>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a:extLst>
                <a:ext uri="{FF2B5EF4-FFF2-40B4-BE49-F238E27FC236}">
                  <a16:creationId xmlns:a16="http://schemas.microsoft.com/office/drawing/2014/main" id="{816DD8C7-DD5E-FC0C-428A-416C95416324}"/>
                </a:ext>
              </a:extLst>
            </p:cNvPr>
            <p:cNvGrpSpPr/>
            <p:nvPr userDrawn="1"/>
          </p:nvGrpSpPr>
          <p:grpSpPr>
            <a:xfrm>
              <a:off x="95360" y="118201"/>
              <a:ext cx="276004" cy="204924"/>
              <a:chOff x="1904901" y="4722746"/>
              <a:chExt cx="527265" cy="391477"/>
            </a:xfrm>
            <a:solidFill>
              <a:schemeClr val="bg1"/>
            </a:solidFill>
          </p:grpSpPr>
          <p:sp>
            <p:nvSpPr>
              <p:cNvPr id="22" name="Forme libre : forme 21">
                <a:extLst>
                  <a:ext uri="{FF2B5EF4-FFF2-40B4-BE49-F238E27FC236}">
                    <a16:creationId xmlns:a16="http://schemas.microsoft.com/office/drawing/2014/main" id="{255228D7-0665-E411-81FC-FE7E7DE2AF74}"/>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EA1A42B5-D2CD-C6AD-B422-63764F25CB52}"/>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
        <p:nvSpPr>
          <p:cNvPr id="3" name="Espace réservé du pied de page 4">
            <a:extLst>
              <a:ext uri="{FF2B5EF4-FFF2-40B4-BE49-F238E27FC236}">
                <a16:creationId xmlns:a16="http://schemas.microsoft.com/office/drawing/2014/main" id="{3EB9C41F-415C-8128-FB4E-F806F7447121}"/>
              </a:ext>
            </a:extLst>
          </p:cNvPr>
          <p:cNvSpPr>
            <a:spLocks noGrp="1"/>
          </p:cNvSpPr>
          <p:nvPr>
            <p:ph type="ftr" sz="quarter" idx="11"/>
          </p:nvPr>
        </p:nvSpPr>
        <p:spPr>
          <a:xfrm>
            <a:off x="1123630" y="6516279"/>
            <a:ext cx="1609415" cy="138499"/>
          </a:xfrm>
          <a:prstGeom prst="rect">
            <a:avLst/>
          </a:prstGeom>
        </p:spPr>
        <p:txBody>
          <a:bodyPr/>
          <a:lstStyle>
            <a:lvl1pPr algn="l">
              <a:defRPr sz="900">
                <a:solidFill>
                  <a:schemeClr val="tx1"/>
                </a:solidFill>
              </a:defRPr>
            </a:lvl1pPr>
          </a:lstStyle>
          <a:p>
            <a:r>
              <a:rPr lang="fr-FR"/>
              <a:t>Gulfstream agency masque</a:t>
            </a:r>
          </a:p>
        </p:txBody>
      </p:sp>
      <p:sp>
        <p:nvSpPr>
          <p:cNvPr id="6" name="Espace réservé du numéro de diapositive 3">
            <a:extLst>
              <a:ext uri="{FF2B5EF4-FFF2-40B4-BE49-F238E27FC236}">
                <a16:creationId xmlns:a16="http://schemas.microsoft.com/office/drawing/2014/main" id="{7893587F-9CD0-76FC-3571-91A1B6379C7C}"/>
              </a:ext>
            </a:extLst>
          </p:cNvPr>
          <p:cNvSpPr>
            <a:spLocks noGrp="1"/>
          </p:cNvSpPr>
          <p:nvPr>
            <p:ph type="sldNum" sz="quarter" idx="12"/>
          </p:nvPr>
        </p:nvSpPr>
        <p:spPr>
          <a:xfrm>
            <a:off x="766763" y="6516279"/>
            <a:ext cx="208390" cy="138499"/>
          </a:xfrm>
          <a:prstGeom prst="rect">
            <a:avLst/>
          </a:prstGeom>
        </p:spPr>
        <p:txBody>
          <a:bodyPr/>
          <a:lstStyle>
            <a:lvl1pPr algn="l">
              <a:defRPr sz="900">
                <a:solidFill>
                  <a:schemeClr val="tx1"/>
                </a:solidFill>
                <a:latin typeface="Poppins SemiBold" panose="00000700000000000000" pitchFamily="2" charset="0"/>
                <a:cs typeface="Poppins SemiBold" panose="00000700000000000000" pitchFamily="2" charset="0"/>
              </a:defRPr>
            </a:lvl1pPr>
          </a:lstStyle>
          <a:p>
            <a:fld id="{59B38847-19AB-424A-B593-1FDE882674B3}" type="slidenum">
              <a:rPr lang="fr-FR" smtClean="0"/>
              <a:pPr/>
              <a:t>‹N°›</a:t>
            </a:fld>
            <a:endParaRPr lang="fr-FR"/>
          </a:p>
        </p:txBody>
      </p:sp>
    </p:spTree>
    <p:extLst>
      <p:ext uri="{BB962C8B-B14F-4D97-AF65-F5344CB8AC3E}">
        <p14:creationId xmlns:p14="http://schemas.microsoft.com/office/powerpoint/2010/main" val="25959166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grpSp>
        <p:nvGrpSpPr>
          <p:cNvPr id="19" name="Groupe 18">
            <a:extLst>
              <a:ext uri="{FF2B5EF4-FFF2-40B4-BE49-F238E27FC236}">
                <a16:creationId xmlns:a16="http://schemas.microsoft.com/office/drawing/2014/main" id="{8F4CE5BC-D636-BF31-C4BC-B5225D0515A3}"/>
              </a:ext>
            </a:extLst>
          </p:cNvPr>
          <p:cNvGrpSpPr/>
          <p:nvPr userDrawn="1"/>
        </p:nvGrpSpPr>
        <p:grpSpPr>
          <a:xfrm>
            <a:off x="0" y="0"/>
            <a:ext cx="493587" cy="466725"/>
            <a:chOff x="0" y="0"/>
            <a:chExt cx="466725" cy="441325"/>
          </a:xfrm>
        </p:grpSpPr>
        <p:sp>
          <p:nvSpPr>
            <p:cNvPr id="20" name="Rectangle 19">
              <a:extLst>
                <a:ext uri="{FF2B5EF4-FFF2-40B4-BE49-F238E27FC236}">
                  <a16:creationId xmlns:a16="http://schemas.microsoft.com/office/drawing/2014/main" id="{C3252869-4688-95E2-A620-E311F5CBF67B}"/>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a:extLst>
                <a:ext uri="{FF2B5EF4-FFF2-40B4-BE49-F238E27FC236}">
                  <a16:creationId xmlns:a16="http://schemas.microsoft.com/office/drawing/2014/main" id="{816DD8C7-DD5E-FC0C-428A-416C95416324}"/>
                </a:ext>
              </a:extLst>
            </p:cNvPr>
            <p:cNvGrpSpPr/>
            <p:nvPr userDrawn="1"/>
          </p:nvGrpSpPr>
          <p:grpSpPr>
            <a:xfrm>
              <a:off x="95360" y="118201"/>
              <a:ext cx="276004" cy="204924"/>
              <a:chOff x="1904901" y="4722746"/>
              <a:chExt cx="527265" cy="391477"/>
            </a:xfrm>
            <a:solidFill>
              <a:schemeClr val="bg1"/>
            </a:solidFill>
          </p:grpSpPr>
          <p:sp>
            <p:nvSpPr>
              <p:cNvPr id="22" name="Forme libre : forme 21">
                <a:extLst>
                  <a:ext uri="{FF2B5EF4-FFF2-40B4-BE49-F238E27FC236}">
                    <a16:creationId xmlns:a16="http://schemas.microsoft.com/office/drawing/2014/main" id="{255228D7-0665-E411-81FC-FE7E7DE2AF74}"/>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EA1A42B5-D2CD-C6AD-B422-63764F25CB52}"/>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
        <p:nvSpPr>
          <p:cNvPr id="2" name="Espace réservé du pied de page 4">
            <a:extLst>
              <a:ext uri="{FF2B5EF4-FFF2-40B4-BE49-F238E27FC236}">
                <a16:creationId xmlns:a16="http://schemas.microsoft.com/office/drawing/2014/main" id="{907EC334-398F-E633-91A7-38AF6FE7E80A}"/>
              </a:ext>
            </a:extLst>
          </p:cNvPr>
          <p:cNvSpPr>
            <a:spLocks noGrp="1"/>
          </p:cNvSpPr>
          <p:nvPr>
            <p:ph type="ftr" sz="quarter" idx="11"/>
          </p:nvPr>
        </p:nvSpPr>
        <p:spPr>
          <a:xfrm>
            <a:off x="1123630" y="6516279"/>
            <a:ext cx="1609415" cy="138499"/>
          </a:xfrm>
          <a:prstGeom prst="rect">
            <a:avLst/>
          </a:prstGeom>
        </p:spPr>
        <p:txBody>
          <a:bodyPr/>
          <a:lstStyle>
            <a:lvl1pPr algn="l">
              <a:defRPr sz="900">
                <a:solidFill>
                  <a:schemeClr val="tx1"/>
                </a:solidFill>
              </a:defRPr>
            </a:lvl1pPr>
          </a:lstStyle>
          <a:p>
            <a:r>
              <a:rPr lang="fr-FR"/>
              <a:t>Gulfstream agency masque</a:t>
            </a:r>
          </a:p>
        </p:txBody>
      </p:sp>
      <p:sp>
        <p:nvSpPr>
          <p:cNvPr id="3" name="Espace réservé du numéro de diapositive 3">
            <a:extLst>
              <a:ext uri="{FF2B5EF4-FFF2-40B4-BE49-F238E27FC236}">
                <a16:creationId xmlns:a16="http://schemas.microsoft.com/office/drawing/2014/main" id="{1A6B932B-2B0D-7270-B145-C077B8918DF8}"/>
              </a:ext>
            </a:extLst>
          </p:cNvPr>
          <p:cNvSpPr>
            <a:spLocks noGrp="1"/>
          </p:cNvSpPr>
          <p:nvPr>
            <p:ph type="sldNum" sz="quarter" idx="12"/>
          </p:nvPr>
        </p:nvSpPr>
        <p:spPr>
          <a:xfrm>
            <a:off x="766763" y="6516279"/>
            <a:ext cx="208390" cy="138499"/>
          </a:xfrm>
          <a:prstGeom prst="rect">
            <a:avLst/>
          </a:prstGeom>
        </p:spPr>
        <p:txBody>
          <a:bodyPr/>
          <a:lstStyle>
            <a:lvl1pPr algn="l">
              <a:defRPr sz="900">
                <a:solidFill>
                  <a:schemeClr val="tx1"/>
                </a:solidFill>
                <a:latin typeface="Poppins SemiBold" panose="00000700000000000000" pitchFamily="2" charset="0"/>
                <a:cs typeface="Poppins SemiBold" panose="00000700000000000000" pitchFamily="2" charset="0"/>
              </a:defRPr>
            </a:lvl1pPr>
          </a:lstStyle>
          <a:p>
            <a:fld id="{59B38847-19AB-424A-B593-1FDE882674B3}" type="slidenum">
              <a:rPr lang="fr-FR" smtClean="0"/>
              <a:pPr/>
              <a:t>‹N°›</a:t>
            </a:fld>
            <a:endParaRPr lang="fr-FR"/>
          </a:p>
        </p:txBody>
      </p:sp>
    </p:spTree>
    <p:extLst>
      <p:ext uri="{BB962C8B-B14F-4D97-AF65-F5344CB8AC3E}">
        <p14:creationId xmlns:p14="http://schemas.microsoft.com/office/powerpoint/2010/main" val="32206784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AA4E3F-2839-E9EB-9ED6-28DDD41532B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237A2DA-AECD-62A4-16C6-E92007501B0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CDFAD67-25FB-4124-BA74-A6216D7B7B14}"/>
              </a:ext>
            </a:extLst>
          </p:cNvPr>
          <p:cNvSpPr>
            <a:spLocks noGrp="1"/>
          </p:cNvSpPr>
          <p:nvPr>
            <p:ph type="dt" sz="half" idx="10"/>
          </p:nvPr>
        </p:nvSpPr>
        <p:spPr/>
        <p:txBody>
          <a:bodyPr/>
          <a:lstStyle/>
          <a:p>
            <a:fld id="{71B26FF9-FDAA-4D4F-9E40-5EB94715AE2E}" type="datetimeFigureOut">
              <a:rPr lang="fr-FR" smtClean="0"/>
              <a:t>15/01/2024</a:t>
            </a:fld>
            <a:endParaRPr lang="fr-FR"/>
          </a:p>
        </p:txBody>
      </p:sp>
      <p:sp>
        <p:nvSpPr>
          <p:cNvPr id="5" name="Espace réservé du pied de page 4">
            <a:extLst>
              <a:ext uri="{FF2B5EF4-FFF2-40B4-BE49-F238E27FC236}">
                <a16:creationId xmlns:a16="http://schemas.microsoft.com/office/drawing/2014/main" id="{37C93756-E51A-093F-077A-F6EF8ED2006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3010D81-0923-AE62-10DF-7E83D65203D5}"/>
              </a:ext>
            </a:extLst>
          </p:cNvPr>
          <p:cNvSpPr>
            <a:spLocks noGrp="1"/>
          </p:cNvSpPr>
          <p:nvPr>
            <p:ph type="sldNum" sz="quarter" idx="12"/>
          </p:nvPr>
        </p:nvSpPr>
        <p:spPr/>
        <p:txBody>
          <a:bodyPr/>
          <a:lstStyle/>
          <a:p>
            <a:fld id="{E675BAE7-D6F0-4D03-891F-0C0A66953B60}" type="slidenum">
              <a:rPr lang="fr-FR" smtClean="0"/>
              <a:t>‹N°›</a:t>
            </a:fld>
            <a:endParaRPr lang="fr-FR"/>
          </a:p>
        </p:txBody>
      </p:sp>
    </p:spTree>
    <p:extLst>
      <p:ext uri="{BB962C8B-B14F-4D97-AF65-F5344CB8AC3E}">
        <p14:creationId xmlns:p14="http://schemas.microsoft.com/office/powerpoint/2010/main" val="41237310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White slide">
    <p:spTree>
      <p:nvGrpSpPr>
        <p:cNvPr id="1" name=""/>
        <p:cNvGrpSpPr/>
        <p:nvPr/>
      </p:nvGrpSpPr>
      <p:grpSpPr>
        <a:xfrm>
          <a:off x="0" y="0"/>
          <a:ext cx="0" cy="0"/>
          <a:chOff x="0" y="0"/>
          <a:chExt cx="0" cy="0"/>
        </a:xfrm>
      </p:grpSpPr>
      <p:grpSp>
        <p:nvGrpSpPr>
          <p:cNvPr id="9" name="Groupe 8">
            <a:extLst>
              <a:ext uri="{FF2B5EF4-FFF2-40B4-BE49-F238E27FC236}">
                <a16:creationId xmlns:a16="http://schemas.microsoft.com/office/drawing/2014/main" id="{8E630774-7AC5-9040-B48A-7AA051B0A8F0}"/>
              </a:ext>
            </a:extLst>
          </p:cNvPr>
          <p:cNvGrpSpPr/>
          <p:nvPr userDrawn="1"/>
        </p:nvGrpSpPr>
        <p:grpSpPr>
          <a:xfrm>
            <a:off x="0" y="3186793"/>
            <a:ext cx="484414" cy="484414"/>
            <a:chOff x="0" y="3156857"/>
            <a:chExt cx="484414" cy="484414"/>
          </a:xfrm>
        </p:grpSpPr>
        <p:sp>
          <p:nvSpPr>
            <p:cNvPr id="10" name="Rectangle 9">
              <a:extLst>
                <a:ext uri="{FF2B5EF4-FFF2-40B4-BE49-F238E27FC236}">
                  <a16:creationId xmlns:a16="http://schemas.microsoft.com/office/drawing/2014/main" id="{EE9E4B9A-5516-2748-BBAC-B2B8A1F717D5}"/>
                </a:ext>
              </a:extLst>
            </p:cNvPr>
            <p:cNvSpPr/>
            <p:nvPr/>
          </p:nvSpPr>
          <p:spPr>
            <a:xfrm>
              <a:off x="0" y="3156857"/>
              <a:ext cx="484414" cy="48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799"/>
            </a:p>
          </p:txBody>
        </p:sp>
        <p:pic>
          <p:nvPicPr>
            <p:cNvPr id="11" name="Image 10">
              <a:extLst>
                <a:ext uri="{FF2B5EF4-FFF2-40B4-BE49-F238E27FC236}">
                  <a16:creationId xmlns:a16="http://schemas.microsoft.com/office/drawing/2014/main" id="{2855D16B-9BF7-1B49-99EA-2B67AA60203F}"/>
                </a:ext>
              </a:extLst>
            </p:cNvPr>
            <p:cNvPicPr>
              <a:picLocks noChangeAspect="1"/>
            </p:cNvPicPr>
            <p:nvPr/>
          </p:nvPicPr>
          <p:blipFill>
            <a:blip r:embed="rId2"/>
            <a:stretch>
              <a:fillRect/>
            </a:stretch>
          </p:blipFill>
          <p:spPr>
            <a:xfrm>
              <a:off x="109771" y="3246664"/>
              <a:ext cx="304800" cy="304800"/>
            </a:xfrm>
            <a:prstGeom prst="rect">
              <a:avLst/>
            </a:prstGeom>
          </p:spPr>
        </p:pic>
      </p:grpSp>
    </p:spTree>
    <p:extLst>
      <p:ext uri="{BB962C8B-B14F-4D97-AF65-F5344CB8AC3E}">
        <p14:creationId xmlns:p14="http://schemas.microsoft.com/office/powerpoint/2010/main" val="22642044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Page blanch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6409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Logo et pagination gauche">
    <p:spTree>
      <p:nvGrpSpPr>
        <p:cNvPr id="1" name=""/>
        <p:cNvGrpSpPr/>
        <p:nvPr/>
      </p:nvGrpSpPr>
      <p:grpSpPr>
        <a:xfrm>
          <a:off x="0" y="0"/>
          <a:ext cx="0" cy="0"/>
          <a:chOff x="0" y="0"/>
          <a:chExt cx="0" cy="0"/>
        </a:xfrm>
      </p:grpSpPr>
      <p:grpSp>
        <p:nvGrpSpPr>
          <p:cNvPr id="8" name="Groupe 19">
            <a:extLst>
              <a:ext uri="{FF2B5EF4-FFF2-40B4-BE49-F238E27FC236}">
                <a16:creationId xmlns:a16="http://schemas.microsoft.com/office/drawing/2014/main" id="{0E72070A-AB36-7049-90EC-0D3E3018D06F}"/>
              </a:ext>
            </a:extLst>
          </p:cNvPr>
          <p:cNvGrpSpPr/>
          <p:nvPr userDrawn="1"/>
        </p:nvGrpSpPr>
        <p:grpSpPr>
          <a:xfrm>
            <a:off x="0" y="3666428"/>
            <a:ext cx="484414" cy="522949"/>
            <a:chOff x="428978" y="4003613"/>
            <a:chExt cx="484414" cy="522949"/>
          </a:xfrm>
        </p:grpSpPr>
        <p:sp>
          <p:nvSpPr>
            <p:cNvPr id="12" name="Rectangle 11">
              <a:extLst>
                <a:ext uri="{FF2B5EF4-FFF2-40B4-BE49-F238E27FC236}">
                  <a16:creationId xmlns:a16="http://schemas.microsoft.com/office/drawing/2014/main" id="{0DC7854F-7A27-B44D-AE23-095F86FE1ECE}"/>
                </a:ext>
              </a:extLst>
            </p:cNvPr>
            <p:cNvSpPr/>
            <p:nvPr/>
          </p:nvSpPr>
          <p:spPr>
            <a:xfrm>
              <a:off x="428978" y="4003613"/>
              <a:ext cx="484414" cy="48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3" name="ZoneTexte 12">
              <a:extLst>
                <a:ext uri="{FF2B5EF4-FFF2-40B4-BE49-F238E27FC236}">
                  <a16:creationId xmlns:a16="http://schemas.microsoft.com/office/drawing/2014/main" id="{B7C73B5B-841F-F347-8625-7EA5E2E5D681}"/>
                </a:ext>
              </a:extLst>
            </p:cNvPr>
            <p:cNvSpPr txBox="1"/>
            <p:nvPr/>
          </p:nvSpPr>
          <p:spPr>
            <a:xfrm>
              <a:off x="556885" y="4137738"/>
              <a:ext cx="314172" cy="388824"/>
            </a:xfrm>
            <a:prstGeom prst="rect">
              <a:avLst/>
            </a:prstGeom>
            <a:noFill/>
          </p:spPr>
          <p:txBody>
            <a:bodyPr wrap="square" lIns="0" tIns="0" bIns="0" rtlCol="0" anchor="t">
              <a:spAutoFit/>
            </a:bodyPr>
            <a:lstStyle/>
            <a:p>
              <a:pPr algn="ctr">
                <a:lnSpc>
                  <a:spcPct val="150000"/>
                </a:lnSpc>
              </a:pPr>
              <a:fld id="{53792892-803B-3245-8240-42F71E240BAA}" type="slidenum">
                <a:rPr lang="fr-FR" sz="900" b="1">
                  <a:solidFill>
                    <a:srgbClr val="2D2B2C"/>
                  </a:solidFill>
                  <a:latin typeface="Helvetica Neue" panose="02000503000000020004" pitchFamily="2" charset="0"/>
                  <a:ea typeface="Helvetica Neue" panose="02000503000000020004" pitchFamily="2" charset="0"/>
                  <a:cs typeface="Helvetica Neue" panose="02000503000000020004" pitchFamily="2" charset="0"/>
                </a:rPr>
                <a:t>‹N°›</a:t>
              </a:fld>
              <a:r>
                <a:rPr lang="fr-FR" sz="900" b="1">
                  <a:solidFill>
                    <a:srgbClr val="E95049"/>
                  </a:solidFill>
                  <a:latin typeface="Helvetica Neue" panose="02000503000000020004" pitchFamily="2" charset="0"/>
                  <a:ea typeface="Helvetica Neue" panose="02000503000000020004" pitchFamily="2" charset="0"/>
                  <a:cs typeface="Helvetica Neue" panose="02000503000000020004" pitchFamily="2" charset="0"/>
                </a:rPr>
                <a:t>.</a:t>
              </a:r>
            </a:p>
            <a:p>
              <a:pPr algn="ctr">
                <a:lnSpc>
                  <a:spcPct val="150000"/>
                </a:lnSpc>
              </a:pPr>
              <a:endParaRPr lang="fr-FR" sz="900" b="1">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4" name="Connecteur droit 13">
              <a:extLst>
                <a:ext uri="{FF2B5EF4-FFF2-40B4-BE49-F238E27FC236}">
                  <a16:creationId xmlns:a16="http://schemas.microsoft.com/office/drawing/2014/main" id="{0BD70223-2C05-AA41-888A-51530AD18548}"/>
                </a:ext>
              </a:extLst>
            </p:cNvPr>
            <p:cNvCxnSpPr/>
            <p:nvPr/>
          </p:nvCxnSpPr>
          <p:spPr>
            <a:xfrm>
              <a:off x="428978" y="4003613"/>
              <a:ext cx="484414" cy="0"/>
            </a:xfrm>
            <a:prstGeom prst="line">
              <a:avLst/>
            </a:prstGeom>
            <a:ln>
              <a:solidFill>
                <a:srgbClr val="2D2B2C"/>
              </a:solidFill>
            </a:ln>
          </p:spPr>
          <p:style>
            <a:lnRef idx="2">
              <a:schemeClr val="dk1"/>
            </a:lnRef>
            <a:fillRef idx="0">
              <a:schemeClr val="dk1"/>
            </a:fillRef>
            <a:effectRef idx="1">
              <a:schemeClr val="dk1"/>
            </a:effectRef>
            <a:fontRef idx="minor">
              <a:schemeClr val="tx1"/>
            </a:fontRef>
          </p:style>
        </p:cxnSp>
      </p:grpSp>
      <p:grpSp>
        <p:nvGrpSpPr>
          <p:cNvPr id="11" name="Groupe 6">
            <a:extLst>
              <a:ext uri="{FF2B5EF4-FFF2-40B4-BE49-F238E27FC236}">
                <a16:creationId xmlns:a16="http://schemas.microsoft.com/office/drawing/2014/main" id="{752735A5-6CFD-414E-83E7-699E82A5084E}"/>
              </a:ext>
            </a:extLst>
          </p:cNvPr>
          <p:cNvGrpSpPr/>
          <p:nvPr userDrawn="1"/>
        </p:nvGrpSpPr>
        <p:grpSpPr>
          <a:xfrm>
            <a:off x="0" y="3186793"/>
            <a:ext cx="484414" cy="484414"/>
            <a:chOff x="0" y="3156857"/>
            <a:chExt cx="484414" cy="484414"/>
          </a:xfrm>
        </p:grpSpPr>
        <p:sp>
          <p:nvSpPr>
            <p:cNvPr id="16" name="Rectangle 15">
              <a:extLst>
                <a:ext uri="{FF2B5EF4-FFF2-40B4-BE49-F238E27FC236}">
                  <a16:creationId xmlns:a16="http://schemas.microsoft.com/office/drawing/2014/main" id="{15672D31-A391-7D48-8483-4AD98FE56B61}"/>
                </a:ext>
              </a:extLst>
            </p:cNvPr>
            <p:cNvSpPr/>
            <p:nvPr/>
          </p:nvSpPr>
          <p:spPr>
            <a:xfrm>
              <a:off x="0" y="3156857"/>
              <a:ext cx="484414" cy="48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pic>
          <p:nvPicPr>
            <p:cNvPr id="17" name="Image 16">
              <a:extLst>
                <a:ext uri="{FF2B5EF4-FFF2-40B4-BE49-F238E27FC236}">
                  <a16:creationId xmlns:a16="http://schemas.microsoft.com/office/drawing/2014/main" id="{222294DA-5F44-E849-9884-588ECEFBB1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771" y="3246664"/>
              <a:ext cx="304800" cy="304800"/>
            </a:xfrm>
            <a:prstGeom prst="rect">
              <a:avLst/>
            </a:prstGeom>
          </p:spPr>
        </p:pic>
      </p:grpSp>
    </p:spTree>
    <p:extLst>
      <p:ext uri="{BB962C8B-B14F-4D97-AF65-F5344CB8AC3E}">
        <p14:creationId xmlns:p14="http://schemas.microsoft.com/office/powerpoint/2010/main" val="28327979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2271C69-59D1-EB07-892D-F3865EF7D6FA}"/>
              </a:ext>
            </a:extLst>
          </p:cNvPr>
          <p:cNvSpPr>
            <a:spLocks noGrp="1"/>
          </p:cNvSpPr>
          <p:nvPr>
            <p:ph type="dt" sz="half" idx="10"/>
          </p:nvPr>
        </p:nvSpPr>
        <p:spPr/>
        <p:txBody>
          <a:bodyPr/>
          <a:lstStyle/>
          <a:p>
            <a:fld id="{6015E640-B102-4EA9-B49C-2126B9F29222}" type="datetimeFigureOut">
              <a:rPr lang="fr-FR" smtClean="0"/>
              <a:t>15/01/2024</a:t>
            </a:fld>
            <a:endParaRPr lang="fr-FR"/>
          </a:p>
        </p:txBody>
      </p:sp>
      <p:sp>
        <p:nvSpPr>
          <p:cNvPr id="3" name="Espace réservé du pied de page 2">
            <a:extLst>
              <a:ext uri="{FF2B5EF4-FFF2-40B4-BE49-F238E27FC236}">
                <a16:creationId xmlns:a16="http://schemas.microsoft.com/office/drawing/2014/main" id="{F09489A9-FA59-D009-877F-749895204D1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422E4B4-09FC-F187-4163-774E2E218F61}"/>
              </a:ext>
            </a:extLst>
          </p:cNvPr>
          <p:cNvSpPr>
            <a:spLocks noGrp="1"/>
          </p:cNvSpPr>
          <p:nvPr>
            <p:ph type="sldNum" sz="quarter" idx="12"/>
          </p:nvPr>
        </p:nvSpPr>
        <p:spPr/>
        <p:txBody>
          <a:bodyPr/>
          <a:lstStyle/>
          <a:p>
            <a:fld id="{741C67B4-AE88-4499-9AB9-75A3554698E5}" type="slidenum">
              <a:rPr lang="fr-FR" smtClean="0"/>
              <a:t>‹N°›</a:t>
            </a:fld>
            <a:endParaRPr lang="fr-FR"/>
          </a:p>
        </p:txBody>
      </p:sp>
    </p:spTree>
    <p:extLst>
      <p:ext uri="{BB962C8B-B14F-4D97-AF65-F5344CB8AC3E}">
        <p14:creationId xmlns:p14="http://schemas.microsoft.com/office/powerpoint/2010/main" val="925046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GRADE 1 IMAGE">
    <p:spTree>
      <p:nvGrpSpPr>
        <p:cNvPr id="1" name=""/>
        <p:cNvGrpSpPr/>
        <p:nvPr/>
      </p:nvGrpSpPr>
      <p:grpSpPr>
        <a:xfrm>
          <a:off x="0" y="0"/>
          <a:ext cx="0" cy="0"/>
          <a:chOff x="0" y="0"/>
          <a:chExt cx="0" cy="0"/>
        </a:xfrm>
      </p:grpSpPr>
      <p:pic>
        <p:nvPicPr>
          <p:cNvPr id="2" name="bg object 16">
            <a:extLst>
              <a:ext uri="{FF2B5EF4-FFF2-40B4-BE49-F238E27FC236}">
                <a16:creationId xmlns:a16="http://schemas.microsoft.com/office/drawing/2014/main" id="{8DBC12C3-63E2-D50F-C2D9-C7EF7F6EB71A}"/>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itre 1">
            <a:extLst>
              <a:ext uri="{FF2B5EF4-FFF2-40B4-BE49-F238E27FC236}">
                <a16:creationId xmlns:a16="http://schemas.microsoft.com/office/drawing/2014/main" id="{440662F1-F186-4907-BC6F-F1F4D426F1C3}"/>
              </a:ext>
            </a:extLst>
          </p:cNvPr>
          <p:cNvSpPr>
            <a:spLocks noGrp="1"/>
          </p:cNvSpPr>
          <p:nvPr>
            <p:ph type="ctrTitle"/>
          </p:nvPr>
        </p:nvSpPr>
        <p:spPr>
          <a:xfrm>
            <a:off x="766763" y="2534241"/>
            <a:ext cx="4602162" cy="1218795"/>
          </a:xfrm>
        </p:spPr>
        <p:txBody>
          <a:bodyPr bIns="0" anchor="ctr"/>
          <a:lstStyle>
            <a:lvl1pPr algn="l">
              <a:defRPr sz="4400">
                <a:solidFill>
                  <a:schemeClr val="bg1"/>
                </a:solidFill>
                <a:latin typeface="NaN Jaune Maxi Black" pitchFamily="2" charset="0"/>
              </a:defRPr>
            </a:lvl1pPr>
          </a:lstStyle>
          <a:p>
            <a:r>
              <a:rPr lang="fr-FR"/>
              <a:t>Modifiez le style du titre</a:t>
            </a:r>
          </a:p>
        </p:txBody>
      </p:sp>
      <p:sp>
        <p:nvSpPr>
          <p:cNvPr id="10" name="Espace réservé pour une image  9">
            <a:extLst>
              <a:ext uri="{FF2B5EF4-FFF2-40B4-BE49-F238E27FC236}">
                <a16:creationId xmlns:a16="http://schemas.microsoft.com/office/drawing/2014/main" id="{7F9405C5-74F8-E133-5B02-770E90299FB3}"/>
              </a:ext>
            </a:extLst>
          </p:cNvPr>
          <p:cNvSpPr>
            <a:spLocks noGrp="1"/>
          </p:cNvSpPr>
          <p:nvPr>
            <p:ph type="pic" sz="quarter" idx="13"/>
          </p:nvPr>
        </p:nvSpPr>
        <p:spPr>
          <a:xfrm>
            <a:off x="6095998" y="0"/>
            <a:ext cx="6096001" cy="6858000"/>
          </a:xfrm>
          <a:custGeom>
            <a:avLst/>
            <a:gdLst>
              <a:gd name="connsiteX0" fmla="*/ 0 w 6096001"/>
              <a:gd name="connsiteY0" fmla="*/ 0 h 6858000"/>
              <a:gd name="connsiteX1" fmla="*/ 6096001 w 6096001"/>
              <a:gd name="connsiteY1" fmla="*/ 0 h 6858000"/>
              <a:gd name="connsiteX2" fmla="*/ 6096001 w 6096001"/>
              <a:gd name="connsiteY2" fmla="*/ 6391275 h 6858000"/>
              <a:gd name="connsiteX3" fmla="*/ 5602415 w 6096001"/>
              <a:gd name="connsiteY3" fmla="*/ 6391275 h 6858000"/>
              <a:gd name="connsiteX4" fmla="*/ 5602415 w 6096001"/>
              <a:gd name="connsiteY4" fmla="*/ 6858000 h 6858000"/>
              <a:gd name="connsiteX5" fmla="*/ 0 w 609600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1" h="6858000">
                <a:moveTo>
                  <a:pt x="0" y="0"/>
                </a:moveTo>
                <a:lnTo>
                  <a:pt x="6096001" y="0"/>
                </a:lnTo>
                <a:lnTo>
                  <a:pt x="6096001" y="6391275"/>
                </a:lnTo>
                <a:lnTo>
                  <a:pt x="5602415" y="6391275"/>
                </a:lnTo>
                <a:lnTo>
                  <a:pt x="5602415" y="6858000"/>
                </a:lnTo>
                <a:lnTo>
                  <a:pt x="0" y="6858000"/>
                </a:lnTo>
                <a:close/>
              </a:path>
            </a:pathLst>
          </a:custGeom>
        </p:spPr>
        <p:txBody>
          <a:bodyPr wrap="square" anchor="ctr">
            <a:noAutofit/>
          </a:bodyPr>
          <a:lstStyle>
            <a:lvl1pPr algn="ctr">
              <a:defRPr>
                <a:solidFill>
                  <a:schemeClr val="bg1"/>
                </a:solidFill>
              </a:defRPr>
            </a:lvl1pPr>
          </a:lstStyle>
          <a:p>
            <a:endParaRPr lang="fr-FR"/>
          </a:p>
        </p:txBody>
      </p:sp>
      <p:grpSp>
        <p:nvGrpSpPr>
          <p:cNvPr id="19" name="Groupe 18">
            <a:extLst>
              <a:ext uri="{FF2B5EF4-FFF2-40B4-BE49-F238E27FC236}">
                <a16:creationId xmlns:a16="http://schemas.microsoft.com/office/drawing/2014/main" id="{8F4CE5BC-D636-BF31-C4BC-B5225D0515A3}"/>
              </a:ext>
            </a:extLst>
          </p:cNvPr>
          <p:cNvGrpSpPr/>
          <p:nvPr userDrawn="1"/>
        </p:nvGrpSpPr>
        <p:grpSpPr>
          <a:xfrm>
            <a:off x="11698413" y="6391275"/>
            <a:ext cx="493587" cy="466725"/>
            <a:chOff x="0" y="0"/>
            <a:chExt cx="466725" cy="441325"/>
          </a:xfrm>
        </p:grpSpPr>
        <p:sp>
          <p:nvSpPr>
            <p:cNvPr id="20" name="Rectangle 19">
              <a:extLst>
                <a:ext uri="{FF2B5EF4-FFF2-40B4-BE49-F238E27FC236}">
                  <a16:creationId xmlns:a16="http://schemas.microsoft.com/office/drawing/2014/main" id="{C3252869-4688-95E2-A620-E311F5CBF67B}"/>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a:extLst>
                <a:ext uri="{FF2B5EF4-FFF2-40B4-BE49-F238E27FC236}">
                  <a16:creationId xmlns:a16="http://schemas.microsoft.com/office/drawing/2014/main" id="{816DD8C7-DD5E-FC0C-428A-416C95416324}"/>
                </a:ext>
              </a:extLst>
            </p:cNvPr>
            <p:cNvGrpSpPr/>
            <p:nvPr userDrawn="1"/>
          </p:nvGrpSpPr>
          <p:grpSpPr>
            <a:xfrm>
              <a:off x="95360" y="118201"/>
              <a:ext cx="276004" cy="204924"/>
              <a:chOff x="1904901" y="4722746"/>
              <a:chExt cx="527265" cy="391477"/>
            </a:xfrm>
            <a:solidFill>
              <a:schemeClr val="bg1"/>
            </a:solidFill>
          </p:grpSpPr>
          <p:sp>
            <p:nvSpPr>
              <p:cNvPr id="22" name="Forme libre : forme 21">
                <a:extLst>
                  <a:ext uri="{FF2B5EF4-FFF2-40B4-BE49-F238E27FC236}">
                    <a16:creationId xmlns:a16="http://schemas.microsoft.com/office/drawing/2014/main" id="{255228D7-0665-E411-81FC-FE7E7DE2AF74}"/>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EA1A42B5-D2CD-C6AD-B422-63764F25CB52}"/>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
        <p:nvSpPr>
          <p:cNvPr id="9" name="Espace réservé du pied de page 4">
            <a:extLst>
              <a:ext uri="{FF2B5EF4-FFF2-40B4-BE49-F238E27FC236}">
                <a16:creationId xmlns:a16="http://schemas.microsoft.com/office/drawing/2014/main" id="{6248AAD9-FF74-159E-FF05-69DC4AB1D74F}"/>
              </a:ext>
            </a:extLst>
          </p:cNvPr>
          <p:cNvSpPr>
            <a:spLocks noGrp="1"/>
          </p:cNvSpPr>
          <p:nvPr>
            <p:ph type="ftr" sz="quarter" idx="11"/>
          </p:nvPr>
        </p:nvSpPr>
        <p:spPr>
          <a:xfrm>
            <a:off x="1123630" y="6516279"/>
            <a:ext cx="1609415" cy="138499"/>
          </a:xfrm>
          <a:prstGeom prst="rect">
            <a:avLst/>
          </a:prstGeom>
        </p:spPr>
        <p:txBody>
          <a:bodyPr/>
          <a:lstStyle>
            <a:lvl1pPr algn="l">
              <a:defRPr sz="900">
                <a:solidFill>
                  <a:schemeClr val="bg1"/>
                </a:solidFill>
              </a:defRPr>
            </a:lvl1pPr>
          </a:lstStyle>
          <a:p>
            <a:r>
              <a:rPr lang="fr-FR"/>
              <a:t>Gulfstream agency masque</a:t>
            </a:r>
          </a:p>
        </p:txBody>
      </p:sp>
      <p:sp>
        <p:nvSpPr>
          <p:cNvPr id="11" name="Espace réservé du numéro de diapositive 3">
            <a:extLst>
              <a:ext uri="{FF2B5EF4-FFF2-40B4-BE49-F238E27FC236}">
                <a16:creationId xmlns:a16="http://schemas.microsoft.com/office/drawing/2014/main" id="{F295B370-C7EE-5E62-C722-B547EBB7BE00}"/>
              </a:ext>
            </a:extLst>
          </p:cNvPr>
          <p:cNvSpPr>
            <a:spLocks noGrp="1"/>
          </p:cNvSpPr>
          <p:nvPr>
            <p:ph type="sldNum" sz="quarter" idx="12"/>
          </p:nvPr>
        </p:nvSpPr>
        <p:spPr>
          <a:xfrm>
            <a:off x="766763" y="6516279"/>
            <a:ext cx="208390" cy="138499"/>
          </a:xfrm>
          <a:prstGeom prst="rect">
            <a:avLst/>
          </a:prstGeom>
        </p:spPr>
        <p:txBody>
          <a:bodyPr/>
          <a:lstStyle>
            <a:lvl1pPr algn="l">
              <a:defRPr sz="900">
                <a:solidFill>
                  <a:schemeClr val="bg1"/>
                </a:solidFill>
                <a:latin typeface="Poppins SemiBold" panose="00000700000000000000" pitchFamily="2" charset="0"/>
                <a:cs typeface="Poppins SemiBold" panose="00000700000000000000" pitchFamily="2" charset="0"/>
              </a:defRPr>
            </a:lvl1pPr>
          </a:lstStyle>
          <a:p>
            <a:fld id="{59B38847-19AB-424A-B593-1FDE882674B3}" type="slidenum">
              <a:rPr lang="fr-FR" smtClean="0"/>
              <a:pPr/>
              <a:t>‹N°›</a:t>
            </a:fld>
            <a:endParaRPr lang="fr-FR"/>
          </a:p>
        </p:txBody>
      </p:sp>
    </p:spTree>
    <p:extLst>
      <p:ext uri="{BB962C8B-B14F-4D97-AF65-F5344CB8AC3E}">
        <p14:creationId xmlns:p14="http://schemas.microsoft.com/office/powerpoint/2010/main" val="4218890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MMAIRE 4">
    <p:spTree>
      <p:nvGrpSpPr>
        <p:cNvPr id="1" name=""/>
        <p:cNvGrpSpPr/>
        <p:nvPr/>
      </p:nvGrpSpPr>
      <p:grpSpPr>
        <a:xfrm>
          <a:off x="0" y="0"/>
          <a:ext cx="0" cy="0"/>
          <a:chOff x="0" y="0"/>
          <a:chExt cx="0" cy="0"/>
        </a:xfrm>
      </p:grpSpPr>
      <p:pic>
        <p:nvPicPr>
          <p:cNvPr id="16" name="bg object 16">
            <a:extLst>
              <a:ext uri="{FF2B5EF4-FFF2-40B4-BE49-F238E27FC236}">
                <a16:creationId xmlns:a16="http://schemas.microsoft.com/office/drawing/2014/main" id="{25B5C192-35D0-C500-82B0-EA830ED0A43A}"/>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1" y="-2762"/>
            <a:ext cx="5368925" cy="6858000"/>
          </a:xfrm>
          <a:prstGeom prst="rect">
            <a:avLst/>
          </a:prstGeom>
        </p:spPr>
      </p:pic>
      <p:grpSp>
        <p:nvGrpSpPr>
          <p:cNvPr id="19" name="Groupe 18">
            <a:extLst>
              <a:ext uri="{FF2B5EF4-FFF2-40B4-BE49-F238E27FC236}">
                <a16:creationId xmlns:a16="http://schemas.microsoft.com/office/drawing/2014/main" id="{8F4CE5BC-D636-BF31-C4BC-B5225D0515A3}"/>
              </a:ext>
            </a:extLst>
          </p:cNvPr>
          <p:cNvGrpSpPr/>
          <p:nvPr userDrawn="1"/>
        </p:nvGrpSpPr>
        <p:grpSpPr>
          <a:xfrm>
            <a:off x="11698413" y="6391275"/>
            <a:ext cx="493587" cy="466725"/>
            <a:chOff x="0" y="0"/>
            <a:chExt cx="466725" cy="441325"/>
          </a:xfrm>
        </p:grpSpPr>
        <p:sp>
          <p:nvSpPr>
            <p:cNvPr id="20" name="Rectangle 19">
              <a:extLst>
                <a:ext uri="{FF2B5EF4-FFF2-40B4-BE49-F238E27FC236}">
                  <a16:creationId xmlns:a16="http://schemas.microsoft.com/office/drawing/2014/main" id="{C3252869-4688-95E2-A620-E311F5CBF67B}"/>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a:extLst>
                <a:ext uri="{FF2B5EF4-FFF2-40B4-BE49-F238E27FC236}">
                  <a16:creationId xmlns:a16="http://schemas.microsoft.com/office/drawing/2014/main" id="{816DD8C7-DD5E-FC0C-428A-416C95416324}"/>
                </a:ext>
              </a:extLst>
            </p:cNvPr>
            <p:cNvGrpSpPr/>
            <p:nvPr userDrawn="1"/>
          </p:nvGrpSpPr>
          <p:grpSpPr>
            <a:xfrm>
              <a:off x="95360" y="118201"/>
              <a:ext cx="276004" cy="204924"/>
              <a:chOff x="1904901" y="4722746"/>
              <a:chExt cx="527265" cy="391477"/>
            </a:xfrm>
            <a:solidFill>
              <a:schemeClr val="bg1"/>
            </a:solidFill>
          </p:grpSpPr>
          <p:sp>
            <p:nvSpPr>
              <p:cNvPr id="22" name="Forme libre : forme 21">
                <a:extLst>
                  <a:ext uri="{FF2B5EF4-FFF2-40B4-BE49-F238E27FC236}">
                    <a16:creationId xmlns:a16="http://schemas.microsoft.com/office/drawing/2014/main" id="{255228D7-0665-E411-81FC-FE7E7DE2AF74}"/>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EA1A42B5-D2CD-C6AD-B422-63764F25CB52}"/>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
        <p:nvSpPr>
          <p:cNvPr id="2" name="ZoneTexte 1">
            <a:extLst>
              <a:ext uri="{FF2B5EF4-FFF2-40B4-BE49-F238E27FC236}">
                <a16:creationId xmlns:a16="http://schemas.microsoft.com/office/drawing/2014/main" id="{FEE65475-987B-52D6-59D9-BBE02E2B134B}"/>
              </a:ext>
            </a:extLst>
          </p:cNvPr>
          <p:cNvSpPr txBox="1"/>
          <p:nvPr userDrawn="1"/>
        </p:nvSpPr>
        <p:spPr>
          <a:xfrm rot="16200000">
            <a:off x="-415939" y="2874211"/>
            <a:ext cx="5922963" cy="1107996"/>
          </a:xfrm>
          <a:prstGeom prst="rect">
            <a:avLst/>
          </a:prstGeom>
          <a:noFill/>
        </p:spPr>
        <p:txBody>
          <a:bodyPr wrap="square" rtlCol="0" anchor="ctr">
            <a:spAutoFit/>
          </a:bodyPr>
          <a:lstStyle/>
          <a:p>
            <a:pPr algn="ctr"/>
            <a:r>
              <a:rPr lang="fr-FR" sz="6600">
                <a:solidFill>
                  <a:schemeClr val="bg1"/>
                </a:solidFill>
                <a:latin typeface="NaN Jaune Maxi Black" pitchFamily="2" charset="0"/>
              </a:rPr>
              <a:t>SOMMAIRE</a:t>
            </a:r>
          </a:p>
        </p:txBody>
      </p:sp>
      <p:sp>
        <p:nvSpPr>
          <p:cNvPr id="7" name="Espace réservé du texte 6">
            <a:extLst>
              <a:ext uri="{FF2B5EF4-FFF2-40B4-BE49-F238E27FC236}">
                <a16:creationId xmlns:a16="http://schemas.microsoft.com/office/drawing/2014/main" id="{FCCF6AFC-7445-0C0F-4A06-013FC6043D53}"/>
              </a:ext>
            </a:extLst>
          </p:cNvPr>
          <p:cNvSpPr>
            <a:spLocks noGrp="1"/>
          </p:cNvSpPr>
          <p:nvPr>
            <p:ph type="body" sz="quarter" idx="10" hasCustomPrompt="1"/>
          </p:nvPr>
        </p:nvSpPr>
        <p:spPr>
          <a:xfrm>
            <a:off x="7257196" y="979488"/>
            <a:ext cx="3051273" cy="371828"/>
          </a:xfrm>
        </p:spPr>
        <p:txBody>
          <a:bodyPr wrap="square" lIns="0" tIns="0" rIns="0" bIns="36000">
            <a:spAutoFit/>
          </a:bodyPr>
          <a:lstStyle>
            <a:lvl1pPr>
              <a:defRPr sz="2400">
                <a:solidFill>
                  <a:schemeClr val="tx1"/>
                </a:solidFill>
              </a:defRPr>
            </a:lvl1pPr>
          </a:lstStyle>
          <a:p>
            <a:pPr lvl="0"/>
            <a:r>
              <a:rPr lang="fr-FR"/>
              <a:t>Titre</a:t>
            </a:r>
          </a:p>
        </p:txBody>
      </p:sp>
      <p:sp>
        <p:nvSpPr>
          <p:cNvPr id="9" name="Espace réservé du texte 6">
            <a:extLst>
              <a:ext uri="{FF2B5EF4-FFF2-40B4-BE49-F238E27FC236}">
                <a16:creationId xmlns:a16="http://schemas.microsoft.com/office/drawing/2014/main" id="{684CF509-715C-C306-C2D0-3F75BF848C28}"/>
              </a:ext>
            </a:extLst>
          </p:cNvPr>
          <p:cNvSpPr>
            <a:spLocks noGrp="1"/>
          </p:cNvSpPr>
          <p:nvPr>
            <p:ph type="body" sz="quarter" idx="12" hasCustomPrompt="1"/>
          </p:nvPr>
        </p:nvSpPr>
        <p:spPr>
          <a:xfrm>
            <a:off x="7257196" y="2347302"/>
            <a:ext cx="3051273" cy="371828"/>
          </a:xfrm>
        </p:spPr>
        <p:txBody>
          <a:bodyPr wrap="square" lIns="0" tIns="0" rIns="0" bIns="36000">
            <a:spAutoFit/>
          </a:bodyPr>
          <a:lstStyle>
            <a:lvl1pPr>
              <a:defRPr sz="2400">
                <a:solidFill>
                  <a:schemeClr val="tx1"/>
                </a:solidFill>
              </a:defRPr>
            </a:lvl1pPr>
          </a:lstStyle>
          <a:p>
            <a:pPr lvl="0"/>
            <a:r>
              <a:rPr lang="fr-FR"/>
              <a:t>Titre</a:t>
            </a:r>
          </a:p>
        </p:txBody>
      </p:sp>
      <p:sp>
        <p:nvSpPr>
          <p:cNvPr id="15" name="Espace réservé du texte 6">
            <a:extLst>
              <a:ext uri="{FF2B5EF4-FFF2-40B4-BE49-F238E27FC236}">
                <a16:creationId xmlns:a16="http://schemas.microsoft.com/office/drawing/2014/main" id="{335338F6-3ACB-6657-50D3-63324EE9D117}"/>
              </a:ext>
            </a:extLst>
          </p:cNvPr>
          <p:cNvSpPr>
            <a:spLocks noGrp="1"/>
          </p:cNvSpPr>
          <p:nvPr>
            <p:ph type="body" sz="quarter" idx="16" hasCustomPrompt="1"/>
          </p:nvPr>
        </p:nvSpPr>
        <p:spPr>
          <a:xfrm>
            <a:off x="7257195" y="1355260"/>
            <a:ext cx="3483321" cy="204090"/>
          </a:xfrm>
        </p:spPr>
        <p:txBody>
          <a:bodyPr wrap="square" lIns="0" tIns="0" rIns="0" bIns="36000">
            <a:spAutoFit/>
          </a:bodyPr>
          <a:lstStyle>
            <a:lvl1pPr>
              <a:defRPr sz="1200">
                <a:solidFill>
                  <a:schemeClr val="tx1"/>
                </a:solidFill>
                <a:latin typeface="+mn-lt"/>
              </a:defRPr>
            </a:lvl1pPr>
          </a:lstStyle>
          <a:p>
            <a:pPr lvl="0"/>
            <a:r>
              <a:rPr lang="fr-FR"/>
              <a:t>Titre</a:t>
            </a:r>
          </a:p>
        </p:txBody>
      </p:sp>
      <p:sp>
        <p:nvSpPr>
          <p:cNvPr id="24" name="Espace réservé du texte 6">
            <a:extLst>
              <a:ext uri="{FF2B5EF4-FFF2-40B4-BE49-F238E27FC236}">
                <a16:creationId xmlns:a16="http://schemas.microsoft.com/office/drawing/2014/main" id="{0C4F52E7-084C-B934-CE6A-A2E2EF99EC36}"/>
              </a:ext>
            </a:extLst>
          </p:cNvPr>
          <p:cNvSpPr>
            <a:spLocks noGrp="1"/>
          </p:cNvSpPr>
          <p:nvPr>
            <p:ph type="body" sz="quarter" idx="18" hasCustomPrompt="1"/>
          </p:nvPr>
        </p:nvSpPr>
        <p:spPr>
          <a:xfrm>
            <a:off x="7257195" y="2723074"/>
            <a:ext cx="3483321" cy="204090"/>
          </a:xfrm>
        </p:spPr>
        <p:txBody>
          <a:bodyPr wrap="square" lIns="0" tIns="0" rIns="0" bIns="36000">
            <a:spAutoFit/>
          </a:bodyPr>
          <a:lstStyle>
            <a:lvl1pPr>
              <a:defRPr sz="1200">
                <a:solidFill>
                  <a:schemeClr val="tx1"/>
                </a:solidFill>
                <a:latin typeface="+mn-lt"/>
              </a:defRPr>
            </a:lvl1pPr>
          </a:lstStyle>
          <a:p>
            <a:pPr lvl="0"/>
            <a:r>
              <a:rPr lang="fr-FR"/>
              <a:t>Titre</a:t>
            </a:r>
          </a:p>
        </p:txBody>
      </p:sp>
      <p:sp>
        <p:nvSpPr>
          <p:cNvPr id="28" name="ZoneTexte 27">
            <a:extLst>
              <a:ext uri="{FF2B5EF4-FFF2-40B4-BE49-F238E27FC236}">
                <a16:creationId xmlns:a16="http://schemas.microsoft.com/office/drawing/2014/main" id="{267E4A38-A9DB-9EEA-6990-F6F526D70FBC}"/>
              </a:ext>
            </a:extLst>
          </p:cNvPr>
          <p:cNvSpPr txBox="1"/>
          <p:nvPr userDrawn="1"/>
        </p:nvSpPr>
        <p:spPr>
          <a:xfrm>
            <a:off x="6240017" y="724855"/>
            <a:ext cx="796818" cy="923330"/>
          </a:xfrm>
          <a:prstGeom prst="rect">
            <a:avLst/>
          </a:prstGeom>
          <a:noFill/>
        </p:spPr>
        <p:txBody>
          <a:bodyPr wrap="square" rtlCol="0" anchor="ctr">
            <a:spAutoFit/>
          </a:bodyPr>
          <a:lstStyle/>
          <a:p>
            <a:pPr algn="ctr"/>
            <a:r>
              <a:rPr lang="fr-FR" sz="5400">
                <a:solidFill>
                  <a:schemeClr val="accent1"/>
                </a:solidFill>
                <a:latin typeface="NaN Jaune Maxi Black" pitchFamily="2" charset="0"/>
              </a:rPr>
              <a:t>1</a:t>
            </a:r>
          </a:p>
        </p:txBody>
      </p:sp>
      <p:sp>
        <p:nvSpPr>
          <p:cNvPr id="29" name="ZoneTexte 28">
            <a:extLst>
              <a:ext uri="{FF2B5EF4-FFF2-40B4-BE49-F238E27FC236}">
                <a16:creationId xmlns:a16="http://schemas.microsoft.com/office/drawing/2014/main" id="{F6C54D9D-4848-0608-314A-CDE4CE4CF205}"/>
              </a:ext>
            </a:extLst>
          </p:cNvPr>
          <p:cNvSpPr txBox="1"/>
          <p:nvPr userDrawn="1"/>
        </p:nvSpPr>
        <p:spPr>
          <a:xfrm>
            <a:off x="6240017" y="2086545"/>
            <a:ext cx="796818" cy="923330"/>
          </a:xfrm>
          <a:prstGeom prst="rect">
            <a:avLst/>
          </a:prstGeom>
          <a:noFill/>
        </p:spPr>
        <p:txBody>
          <a:bodyPr wrap="square" rtlCol="0" anchor="ctr">
            <a:spAutoFit/>
          </a:bodyPr>
          <a:lstStyle/>
          <a:p>
            <a:pPr algn="ctr"/>
            <a:r>
              <a:rPr lang="fr-FR" sz="5400">
                <a:solidFill>
                  <a:schemeClr val="accent1"/>
                </a:solidFill>
                <a:latin typeface="NaN Jaune Maxi Black" pitchFamily="2" charset="0"/>
              </a:rPr>
              <a:t>2</a:t>
            </a:r>
          </a:p>
        </p:txBody>
      </p:sp>
      <p:sp>
        <p:nvSpPr>
          <p:cNvPr id="3" name="Espace réservé du texte 6">
            <a:extLst>
              <a:ext uri="{FF2B5EF4-FFF2-40B4-BE49-F238E27FC236}">
                <a16:creationId xmlns:a16="http://schemas.microsoft.com/office/drawing/2014/main" id="{BB6BA34B-53F2-EE8A-401F-C4FA068A1018}"/>
              </a:ext>
            </a:extLst>
          </p:cNvPr>
          <p:cNvSpPr>
            <a:spLocks noGrp="1"/>
          </p:cNvSpPr>
          <p:nvPr>
            <p:ph type="body" sz="quarter" idx="20" hasCustomPrompt="1"/>
          </p:nvPr>
        </p:nvSpPr>
        <p:spPr>
          <a:xfrm>
            <a:off x="7257196" y="3715116"/>
            <a:ext cx="3051273" cy="371828"/>
          </a:xfrm>
        </p:spPr>
        <p:txBody>
          <a:bodyPr wrap="square" lIns="0" tIns="0" rIns="0" bIns="36000">
            <a:spAutoFit/>
          </a:bodyPr>
          <a:lstStyle>
            <a:lvl1pPr>
              <a:defRPr sz="2400">
                <a:solidFill>
                  <a:schemeClr val="tx1"/>
                </a:solidFill>
              </a:defRPr>
            </a:lvl1pPr>
          </a:lstStyle>
          <a:p>
            <a:pPr lvl="0"/>
            <a:r>
              <a:rPr lang="fr-FR"/>
              <a:t>Titre</a:t>
            </a:r>
          </a:p>
        </p:txBody>
      </p:sp>
      <p:sp>
        <p:nvSpPr>
          <p:cNvPr id="4" name="Espace réservé du texte 6">
            <a:extLst>
              <a:ext uri="{FF2B5EF4-FFF2-40B4-BE49-F238E27FC236}">
                <a16:creationId xmlns:a16="http://schemas.microsoft.com/office/drawing/2014/main" id="{DFD99998-1745-CF91-1D4B-F76671DDFC35}"/>
              </a:ext>
            </a:extLst>
          </p:cNvPr>
          <p:cNvSpPr>
            <a:spLocks noGrp="1"/>
          </p:cNvSpPr>
          <p:nvPr>
            <p:ph type="body" sz="quarter" idx="21" hasCustomPrompt="1"/>
          </p:nvPr>
        </p:nvSpPr>
        <p:spPr>
          <a:xfrm>
            <a:off x="7257196" y="5082931"/>
            <a:ext cx="3051273" cy="371828"/>
          </a:xfrm>
        </p:spPr>
        <p:txBody>
          <a:bodyPr wrap="square" lIns="0" tIns="0" rIns="0" bIns="36000">
            <a:spAutoFit/>
          </a:bodyPr>
          <a:lstStyle>
            <a:lvl1pPr>
              <a:defRPr sz="2400">
                <a:solidFill>
                  <a:schemeClr val="tx1"/>
                </a:solidFill>
              </a:defRPr>
            </a:lvl1pPr>
          </a:lstStyle>
          <a:p>
            <a:pPr lvl="0"/>
            <a:r>
              <a:rPr lang="fr-FR"/>
              <a:t>Titre</a:t>
            </a:r>
          </a:p>
        </p:txBody>
      </p:sp>
      <p:sp>
        <p:nvSpPr>
          <p:cNvPr id="5" name="Espace réservé du texte 6">
            <a:extLst>
              <a:ext uri="{FF2B5EF4-FFF2-40B4-BE49-F238E27FC236}">
                <a16:creationId xmlns:a16="http://schemas.microsoft.com/office/drawing/2014/main" id="{E0A03AA9-F224-D05B-4FE1-243C0FE38978}"/>
              </a:ext>
            </a:extLst>
          </p:cNvPr>
          <p:cNvSpPr>
            <a:spLocks noGrp="1"/>
          </p:cNvSpPr>
          <p:nvPr>
            <p:ph type="body" sz="quarter" idx="22" hasCustomPrompt="1"/>
          </p:nvPr>
        </p:nvSpPr>
        <p:spPr>
          <a:xfrm>
            <a:off x="7257195" y="4090888"/>
            <a:ext cx="3483321" cy="204090"/>
          </a:xfrm>
        </p:spPr>
        <p:txBody>
          <a:bodyPr wrap="square" lIns="0" tIns="0" rIns="0" bIns="36000">
            <a:spAutoFit/>
          </a:bodyPr>
          <a:lstStyle>
            <a:lvl1pPr>
              <a:defRPr sz="1200">
                <a:solidFill>
                  <a:schemeClr val="tx1"/>
                </a:solidFill>
                <a:latin typeface="+mn-lt"/>
              </a:defRPr>
            </a:lvl1pPr>
          </a:lstStyle>
          <a:p>
            <a:pPr lvl="0"/>
            <a:r>
              <a:rPr lang="fr-FR"/>
              <a:t>Titre</a:t>
            </a:r>
          </a:p>
        </p:txBody>
      </p:sp>
      <p:sp>
        <p:nvSpPr>
          <p:cNvPr id="6" name="Espace réservé du texte 6">
            <a:extLst>
              <a:ext uri="{FF2B5EF4-FFF2-40B4-BE49-F238E27FC236}">
                <a16:creationId xmlns:a16="http://schemas.microsoft.com/office/drawing/2014/main" id="{7C52CD76-88E2-6651-23AA-3CAD74340CF5}"/>
              </a:ext>
            </a:extLst>
          </p:cNvPr>
          <p:cNvSpPr>
            <a:spLocks noGrp="1"/>
          </p:cNvSpPr>
          <p:nvPr>
            <p:ph type="body" sz="quarter" idx="23" hasCustomPrompt="1"/>
          </p:nvPr>
        </p:nvSpPr>
        <p:spPr>
          <a:xfrm>
            <a:off x="7257195" y="5458703"/>
            <a:ext cx="3483321" cy="204090"/>
          </a:xfrm>
        </p:spPr>
        <p:txBody>
          <a:bodyPr wrap="square" lIns="0" tIns="0" rIns="0" bIns="36000">
            <a:spAutoFit/>
          </a:bodyPr>
          <a:lstStyle>
            <a:lvl1pPr>
              <a:defRPr sz="1200">
                <a:solidFill>
                  <a:schemeClr val="tx1"/>
                </a:solidFill>
                <a:latin typeface="+mn-lt"/>
              </a:defRPr>
            </a:lvl1pPr>
          </a:lstStyle>
          <a:p>
            <a:pPr lvl="0"/>
            <a:r>
              <a:rPr lang="fr-FR"/>
              <a:t>Titre</a:t>
            </a:r>
          </a:p>
        </p:txBody>
      </p:sp>
      <p:sp>
        <p:nvSpPr>
          <p:cNvPr id="30" name="ZoneTexte 29">
            <a:extLst>
              <a:ext uri="{FF2B5EF4-FFF2-40B4-BE49-F238E27FC236}">
                <a16:creationId xmlns:a16="http://schemas.microsoft.com/office/drawing/2014/main" id="{6C2301FD-158D-C8E3-2598-4502BFE52517}"/>
              </a:ext>
            </a:extLst>
          </p:cNvPr>
          <p:cNvSpPr txBox="1"/>
          <p:nvPr userDrawn="1"/>
        </p:nvSpPr>
        <p:spPr>
          <a:xfrm>
            <a:off x="6240017" y="3448235"/>
            <a:ext cx="796818" cy="923330"/>
          </a:xfrm>
          <a:prstGeom prst="rect">
            <a:avLst/>
          </a:prstGeom>
          <a:noFill/>
        </p:spPr>
        <p:txBody>
          <a:bodyPr wrap="square" rtlCol="0" anchor="ctr">
            <a:spAutoFit/>
          </a:bodyPr>
          <a:lstStyle/>
          <a:p>
            <a:pPr algn="ctr"/>
            <a:r>
              <a:rPr lang="fr-FR" sz="5400">
                <a:solidFill>
                  <a:schemeClr val="accent1"/>
                </a:solidFill>
                <a:latin typeface="NaN Jaune Maxi Black" pitchFamily="2" charset="0"/>
              </a:rPr>
              <a:t>3</a:t>
            </a:r>
          </a:p>
        </p:txBody>
      </p:sp>
      <p:sp>
        <p:nvSpPr>
          <p:cNvPr id="31" name="ZoneTexte 30">
            <a:extLst>
              <a:ext uri="{FF2B5EF4-FFF2-40B4-BE49-F238E27FC236}">
                <a16:creationId xmlns:a16="http://schemas.microsoft.com/office/drawing/2014/main" id="{DB071E2A-05AB-85D4-9B5C-9A32EB9ED6E7}"/>
              </a:ext>
            </a:extLst>
          </p:cNvPr>
          <p:cNvSpPr txBox="1"/>
          <p:nvPr userDrawn="1"/>
        </p:nvSpPr>
        <p:spPr>
          <a:xfrm>
            <a:off x="6240017" y="4809926"/>
            <a:ext cx="796818" cy="923330"/>
          </a:xfrm>
          <a:prstGeom prst="rect">
            <a:avLst/>
          </a:prstGeom>
          <a:noFill/>
        </p:spPr>
        <p:txBody>
          <a:bodyPr wrap="square" rtlCol="0" anchor="ctr">
            <a:spAutoFit/>
          </a:bodyPr>
          <a:lstStyle/>
          <a:p>
            <a:pPr algn="ctr"/>
            <a:r>
              <a:rPr lang="fr-FR" sz="5400">
                <a:solidFill>
                  <a:schemeClr val="accent1"/>
                </a:solidFill>
                <a:latin typeface="NaN Jaune Maxi Black" pitchFamily="2" charset="0"/>
              </a:rPr>
              <a:t>4</a:t>
            </a:r>
          </a:p>
        </p:txBody>
      </p:sp>
    </p:spTree>
    <p:extLst>
      <p:ext uri="{BB962C8B-B14F-4D97-AF65-F5344CB8AC3E}">
        <p14:creationId xmlns:p14="http://schemas.microsoft.com/office/powerpoint/2010/main" val="3372008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MMAIRE 6">
    <p:spTree>
      <p:nvGrpSpPr>
        <p:cNvPr id="1" name=""/>
        <p:cNvGrpSpPr/>
        <p:nvPr/>
      </p:nvGrpSpPr>
      <p:grpSpPr>
        <a:xfrm>
          <a:off x="0" y="0"/>
          <a:ext cx="0" cy="0"/>
          <a:chOff x="0" y="0"/>
          <a:chExt cx="0" cy="0"/>
        </a:xfrm>
      </p:grpSpPr>
      <p:pic>
        <p:nvPicPr>
          <p:cNvPr id="16" name="bg object 16">
            <a:extLst>
              <a:ext uri="{FF2B5EF4-FFF2-40B4-BE49-F238E27FC236}">
                <a16:creationId xmlns:a16="http://schemas.microsoft.com/office/drawing/2014/main" id="{25B5C192-35D0-C500-82B0-EA830ED0A43A}"/>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735388" cy="6858000"/>
          </a:xfrm>
          <a:prstGeom prst="rect">
            <a:avLst/>
          </a:prstGeom>
        </p:spPr>
      </p:pic>
      <p:grpSp>
        <p:nvGrpSpPr>
          <p:cNvPr id="19" name="Groupe 18">
            <a:extLst>
              <a:ext uri="{FF2B5EF4-FFF2-40B4-BE49-F238E27FC236}">
                <a16:creationId xmlns:a16="http://schemas.microsoft.com/office/drawing/2014/main" id="{8F4CE5BC-D636-BF31-C4BC-B5225D0515A3}"/>
              </a:ext>
            </a:extLst>
          </p:cNvPr>
          <p:cNvGrpSpPr/>
          <p:nvPr userDrawn="1"/>
        </p:nvGrpSpPr>
        <p:grpSpPr>
          <a:xfrm>
            <a:off x="11698413" y="6391275"/>
            <a:ext cx="493587" cy="466725"/>
            <a:chOff x="0" y="0"/>
            <a:chExt cx="466725" cy="441325"/>
          </a:xfrm>
        </p:grpSpPr>
        <p:sp>
          <p:nvSpPr>
            <p:cNvPr id="20" name="Rectangle 19">
              <a:extLst>
                <a:ext uri="{FF2B5EF4-FFF2-40B4-BE49-F238E27FC236}">
                  <a16:creationId xmlns:a16="http://schemas.microsoft.com/office/drawing/2014/main" id="{C3252869-4688-95E2-A620-E311F5CBF67B}"/>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a:extLst>
                <a:ext uri="{FF2B5EF4-FFF2-40B4-BE49-F238E27FC236}">
                  <a16:creationId xmlns:a16="http://schemas.microsoft.com/office/drawing/2014/main" id="{816DD8C7-DD5E-FC0C-428A-416C95416324}"/>
                </a:ext>
              </a:extLst>
            </p:cNvPr>
            <p:cNvGrpSpPr/>
            <p:nvPr userDrawn="1"/>
          </p:nvGrpSpPr>
          <p:grpSpPr>
            <a:xfrm>
              <a:off x="95360" y="118201"/>
              <a:ext cx="276004" cy="204924"/>
              <a:chOff x="1904901" y="4722746"/>
              <a:chExt cx="527265" cy="391477"/>
            </a:xfrm>
            <a:solidFill>
              <a:schemeClr val="bg1"/>
            </a:solidFill>
          </p:grpSpPr>
          <p:sp>
            <p:nvSpPr>
              <p:cNvPr id="22" name="Forme libre : forme 21">
                <a:extLst>
                  <a:ext uri="{FF2B5EF4-FFF2-40B4-BE49-F238E27FC236}">
                    <a16:creationId xmlns:a16="http://schemas.microsoft.com/office/drawing/2014/main" id="{255228D7-0665-E411-81FC-FE7E7DE2AF74}"/>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EA1A42B5-D2CD-C6AD-B422-63764F25CB52}"/>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
        <p:nvSpPr>
          <p:cNvPr id="2" name="ZoneTexte 1">
            <a:extLst>
              <a:ext uri="{FF2B5EF4-FFF2-40B4-BE49-F238E27FC236}">
                <a16:creationId xmlns:a16="http://schemas.microsoft.com/office/drawing/2014/main" id="{FEE65475-987B-52D6-59D9-BBE02E2B134B}"/>
              </a:ext>
            </a:extLst>
          </p:cNvPr>
          <p:cNvSpPr txBox="1"/>
          <p:nvPr userDrawn="1"/>
        </p:nvSpPr>
        <p:spPr>
          <a:xfrm rot="16200000">
            <a:off x="-1316039" y="2874210"/>
            <a:ext cx="5922963" cy="1107996"/>
          </a:xfrm>
          <a:prstGeom prst="rect">
            <a:avLst/>
          </a:prstGeom>
          <a:noFill/>
        </p:spPr>
        <p:txBody>
          <a:bodyPr wrap="square" rtlCol="0" anchor="ctr">
            <a:spAutoFit/>
          </a:bodyPr>
          <a:lstStyle/>
          <a:p>
            <a:pPr algn="ctr"/>
            <a:r>
              <a:rPr lang="fr-FR" sz="6600">
                <a:solidFill>
                  <a:schemeClr val="bg1"/>
                </a:solidFill>
                <a:latin typeface="NaN Jaune Maxi Black" pitchFamily="2" charset="0"/>
              </a:rPr>
              <a:t>SOMMAIRE</a:t>
            </a:r>
          </a:p>
        </p:txBody>
      </p:sp>
      <p:sp>
        <p:nvSpPr>
          <p:cNvPr id="7" name="Espace réservé du texte 6">
            <a:extLst>
              <a:ext uri="{FF2B5EF4-FFF2-40B4-BE49-F238E27FC236}">
                <a16:creationId xmlns:a16="http://schemas.microsoft.com/office/drawing/2014/main" id="{FCCF6AFC-7445-0C0F-4A06-013FC6043D53}"/>
              </a:ext>
            </a:extLst>
          </p:cNvPr>
          <p:cNvSpPr>
            <a:spLocks noGrp="1"/>
          </p:cNvSpPr>
          <p:nvPr>
            <p:ph type="body" sz="quarter" idx="10" hasCustomPrompt="1"/>
          </p:nvPr>
        </p:nvSpPr>
        <p:spPr>
          <a:xfrm>
            <a:off x="5709023" y="1063357"/>
            <a:ext cx="2043161" cy="287959"/>
          </a:xfrm>
        </p:spPr>
        <p:txBody>
          <a:bodyPr wrap="square" lIns="0" tIns="0" rIns="0" bIns="36000" anchor="b">
            <a:spAutoFit/>
          </a:bodyPr>
          <a:lstStyle>
            <a:lvl1pPr>
              <a:defRPr sz="1800">
                <a:solidFill>
                  <a:schemeClr val="tx1"/>
                </a:solidFill>
              </a:defRPr>
            </a:lvl1pPr>
          </a:lstStyle>
          <a:p>
            <a:pPr lvl="0"/>
            <a:r>
              <a:rPr lang="fr-FR"/>
              <a:t>Titre</a:t>
            </a:r>
          </a:p>
        </p:txBody>
      </p:sp>
      <p:sp>
        <p:nvSpPr>
          <p:cNvPr id="8" name="Espace réservé du texte 6">
            <a:extLst>
              <a:ext uri="{FF2B5EF4-FFF2-40B4-BE49-F238E27FC236}">
                <a16:creationId xmlns:a16="http://schemas.microsoft.com/office/drawing/2014/main" id="{807AA758-6244-F031-BAB2-70F866D0CF68}"/>
              </a:ext>
            </a:extLst>
          </p:cNvPr>
          <p:cNvSpPr>
            <a:spLocks noGrp="1"/>
          </p:cNvSpPr>
          <p:nvPr>
            <p:ph type="body" sz="quarter" idx="11" hasCustomPrompt="1"/>
          </p:nvPr>
        </p:nvSpPr>
        <p:spPr>
          <a:xfrm>
            <a:off x="9274065" y="1063357"/>
            <a:ext cx="2043161" cy="287959"/>
          </a:xfrm>
        </p:spPr>
        <p:txBody>
          <a:bodyPr wrap="square" lIns="0" tIns="0" rIns="0" bIns="36000" anchor="b">
            <a:spAutoFit/>
          </a:bodyPr>
          <a:lstStyle>
            <a:lvl1pPr>
              <a:defRPr sz="1800">
                <a:solidFill>
                  <a:schemeClr val="tx1"/>
                </a:solidFill>
              </a:defRPr>
            </a:lvl1pPr>
          </a:lstStyle>
          <a:p>
            <a:pPr lvl="0"/>
            <a:r>
              <a:rPr lang="fr-FR"/>
              <a:t>Titre</a:t>
            </a:r>
          </a:p>
        </p:txBody>
      </p:sp>
      <p:sp>
        <p:nvSpPr>
          <p:cNvPr id="9" name="Espace réservé du texte 6">
            <a:extLst>
              <a:ext uri="{FF2B5EF4-FFF2-40B4-BE49-F238E27FC236}">
                <a16:creationId xmlns:a16="http://schemas.microsoft.com/office/drawing/2014/main" id="{684CF509-715C-C306-C2D0-3F75BF848C28}"/>
              </a:ext>
            </a:extLst>
          </p:cNvPr>
          <p:cNvSpPr>
            <a:spLocks noGrp="1"/>
          </p:cNvSpPr>
          <p:nvPr>
            <p:ph type="body" sz="quarter" idx="12" hasCustomPrompt="1"/>
          </p:nvPr>
        </p:nvSpPr>
        <p:spPr>
          <a:xfrm>
            <a:off x="5709023" y="2871767"/>
            <a:ext cx="2043161" cy="287959"/>
          </a:xfrm>
        </p:spPr>
        <p:txBody>
          <a:bodyPr wrap="square" lIns="0" tIns="0" rIns="0" bIns="36000" anchor="b">
            <a:spAutoFit/>
          </a:bodyPr>
          <a:lstStyle>
            <a:lvl1pPr>
              <a:defRPr sz="1800">
                <a:solidFill>
                  <a:schemeClr val="tx1"/>
                </a:solidFill>
              </a:defRPr>
            </a:lvl1pPr>
          </a:lstStyle>
          <a:p>
            <a:pPr lvl="0"/>
            <a:r>
              <a:rPr lang="fr-FR"/>
              <a:t>Titre</a:t>
            </a:r>
          </a:p>
        </p:txBody>
      </p:sp>
      <p:sp>
        <p:nvSpPr>
          <p:cNvPr id="10" name="Espace réservé du texte 6">
            <a:extLst>
              <a:ext uri="{FF2B5EF4-FFF2-40B4-BE49-F238E27FC236}">
                <a16:creationId xmlns:a16="http://schemas.microsoft.com/office/drawing/2014/main" id="{6269CBD4-89CA-A2CB-C84F-1703EB88204A}"/>
              </a:ext>
            </a:extLst>
          </p:cNvPr>
          <p:cNvSpPr>
            <a:spLocks noGrp="1"/>
          </p:cNvSpPr>
          <p:nvPr>
            <p:ph type="body" sz="quarter" idx="13" hasCustomPrompt="1"/>
          </p:nvPr>
        </p:nvSpPr>
        <p:spPr>
          <a:xfrm>
            <a:off x="9274065" y="2871767"/>
            <a:ext cx="2043161" cy="287959"/>
          </a:xfrm>
        </p:spPr>
        <p:txBody>
          <a:bodyPr wrap="square" lIns="0" tIns="0" rIns="0" bIns="36000" anchor="b">
            <a:spAutoFit/>
          </a:bodyPr>
          <a:lstStyle>
            <a:lvl1pPr>
              <a:defRPr sz="1800">
                <a:solidFill>
                  <a:schemeClr val="tx1"/>
                </a:solidFill>
              </a:defRPr>
            </a:lvl1pPr>
          </a:lstStyle>
          <a:p>
            <a:pPr lvl="0"/>
            <a:r>
              <a:rPr lang="fr-FR"/>
              <a:t>Titre</a:t>
            </a:r>
          </a:p>
        </p:txBody>
      </p:sp>
      <p:sp>
        <p:nvSpPr>
          <p:cNvPr id="11" name="Espace réservé du texte 6">
            <a:extLst>
              <a:ext uri="{FF2B5EF4-FFF2-40B4-BE49-F238E27FC236}">
                <a16:creationId xmlns:a16="http://schemas.microsoft.com/office/drawing/2014/main" id="{640290D8-EA79-EE0B-9D58-42D087CD2DCF}"/>
              </a:ext>
            </a:extLst>
          </p:cNvPr>
          <p:cNvSpPr>
            <a:spLocks noGrp="1"/>
          </p:cNvSpPr>
          <p:nvPr>
            <p:ph type="body" sz="quarter" idx="14" hasCustomPrompt="1"/>
          </p:nvPr>
        </p:nvSpPr>
        <p:spPr>
          <a:xfrm>
            <a:off x="5709023" y="4619357"/>
            <a:ext cx="2043161" cy="287959"/>
          </a:xfrm>
        </p:spPr>
        <p:txBody>
          <a:bodyPr wrap="square" lIns="0" tIns="0" rIns="0" bIns="36000" anchor="b">
            <a:spAutoFit/>
          </a:bodyPr>
          <a:lstStyle>
            <a:lvl1pPr>
              <a:defRPr sz="1800">
                <a:solidFill>
                  <a:schemeClr val="tx1"/>
                </a:solidFill>
              </a:defRPr>
            </a:lvl1pPr>
          </a:lstStyle>
          <a:p>
            <a:pPr lvl="0"/>
            <a:r>
              <a:rPr lang="fr-FR"/>
              <a:t>Titre</a:t>
            </a:r>
          </a:p>
        </p:txBody>
      </p:sp>
      <p:sp>
        <p:nvSpPr>
          <p:cNvPr id="12" name="Espace réservé du texte 6">
            <a:extLst>
              <a:ext uri="{FF2B5EF4-FFF2-40B4-BE49-F238E27FC236}">
                <a16:creationId xmlns:a16="http://schemas.microsoft.com/office/drawing/2014/main" id="{9DE9B036-3A01-B690-EAB6-2689E302CEFC}"/>
              </a:ext>
            </a:extLst>
          </p:cNvPr>
          <p:cNvSpPr>
            <a:spLocks noGrp="1"/>
          </p:cNvSpPr>
          <p:nvPr>
            <p:ph type="body" sz="quarter" idx="15" hasCustomPrompt="1"/>
          </p:nvPr>
        </p:nvSpPr>
        <p:spPr>
          <a:xfrm>
            <a:off x="9274065" y="4619357"/>
            <a:ext cx="2043161" cy="287959"/>
          </a:xfrm>
        </p:spPr>
        <p:txBody>
          <a:bodyPr wrap="square" lIns="0" tIns="0" rIns="0" bIns="36000" anchor="b">
            <a:spAutoFit/>
          </a:bodyPr>
          <a:lstStyle>
            <a:lvl1pPr>
              <a:defRPr sz="1800">
                <a:solidFill>
                  <a:schemeClr val="tx1"/>
                </a:solidFill>
              </a:defRPr>
            </a:lvl1pPr>
          </a:lstStyle>
          <a:p>
            <a:pPr lvl="0"/>
            <a:r>
              <a:rPr lang="fr-FR"/>
              <a:t>Titre</a:t>
            </a:r>
          </a:p>
        </p:txBody>
      </p:sp>
      <p:sp>
        <p:nvSpPr>
          <p:cNvPr id="15" name="Espace réservé du texte 6">
            <a:extLst>
              <a:ext uri="{FF2B5EF4-FFF2-40B4-BE49-F238E27FC236}">
                <a16:creationId xmlns:a16="http://schemas.microsoft.com/office/drawing/2014/main" id="{335338F6-3ACB-6657-50D3-63324EE9D117}"/>
              </a:ext>
            </a:extLst>
          </p:cNvPr>
          <p:cNvSpPr>
            <a:spLocks noGrp="1"/>
          </p:cNvSpPr>
          <p:nvPr>
            <p:ph type="body" sz="quarter" idx="16" hasCustomPrompt="1"/>
          </p:nvPr>
        </p:nvSpPr>
        <p:spPr>
          <a:xfrm>
            <a:off x="5709023" y="1355260"/>
            <a:ext cx="2043161" cy="204090"/>
          </a:xfrm>
        </p:spPr>
        <p:txBody>
          <a:bodyPr wrap="square" lIns="0" tIns="0" rIns="0" bIns="36000">
            <a:spAutoFit/>
          </a:bodyPr>
          <a:lstStyle>
            <a:lvl1pPr>
              <a:defRPr sz="1200">
                <a:solidFill>
                  <a:schemeClr val="tx1"/>
                </a:solidFill>
                <a:latin typeface="+mn-lt"/>
              </a:defRPr>
            </a:lvl1pPr>
          </a:lstStyle>
          <a:p>
            <a:pPr lvl="0"/>
            <a:r>
              <a:rPr lang="fr-FR"/>
              <a:t>Titre</a:t>
            </a:r>
          </a:p>
        </p:txBody>
      </p:sp>
      <p:sp>
        <p:nvSpPr>
          <p:cNvPr id="18" name="Espace réservé du texte 6">
            <a:extLst>
              <a:ext uri="{FF2B5EF4-FFF2-40B4-BE49-F238E27FC236}">
                <a16:creationId xmlns:a16="http://schemas.microsoft.com/office/drawing/2014/main" id="{79AD2207-4AC2-5993-4A09-29D54435AA1A}"/>
              </a:ext>
            </a:extLst>
          </p:cNvPr>
          <p:cNvSpPr>
            <a:spLocks noGrp="1"/>
          </p:cNvSpPr>
          <p:nvPr>
            <p:ph type="body" sz="quarter" idx="17" hasCustomPrompt="1"/>
          </p:nvPr>
        </p:nvSpPr>
        <p:spPr>
          <a:xfrm>
            <a:off x="9274065" y="1355260"/>
            <a:ext cx="2043161" cy="204090"/>
          </a:xfrm>
        </p:spPr>
        <p:txBody>
          <a:bodyPr wrap="square" lIns="0" tIns="0" rIns="0" bIns="36000">
            <a:spAutoFit/>
          </a:bodyPr>
          <a:lstStyle>
            <a:lvl1pPr>
              <a:defRPr sz="1200">
                <a:solidFill>
                  <a:schemeClr val="tx1"/>
                </a:solidFill>
                <a:latin typeface="+mn-lt"/>
              </a:defRPr>
            </a:lvl1pPr>
          </a:lstStyle>
          <a:p>
            <a:pPr lvl="0"/>
            <a:r>
              <a:rPr lang="fr-FR"/>
              <a:t>Titre</a:t>
            </a:r>
          </a:p>
        </p:txBody>
      </p:sp>
      <p:sp>
        <p:nvSpPr>
          <p:cNvPr id="24" name="Espace réservé du texte 6">
            <a:extLst>
              <a:ext uri="{FF2B5EF4-FFF2-40B4-BE49-F238E27FC236}">
                <a16:creationId xmlns:a16="http://schemas.microsoft.com/office/drawing/2014/main" id="{0C4F52E7-084C-B934-CE6A-A2E2EF99EC36}"/>
              </a:ext>
            </a:extLst>
          </p:cNvPr>
          <p:cNvSpPr>
            <a:spLocks noGrp="1"/>
          </p:cNvSpPr>
          <p:nvPr>
            <p:ph type="body" sz="quarter" idx="18" hasCustomPrompt="1"/>
          </p:nvPr>
        </p:nvSpPr>
        <p:spPr>
          <a:xfrm>
            <a:off x="5709023" y="3163670"/>
            <a:ext cx="2043161" cy="204090"/>
          </a:xfrm>
        </p:spPr>
        <p:txBody>
          <a:bodyPr wrap="square" lIns="0" tIns="0" rIns="0" bIns="36000">
            <a:spAutoFit/>
          </a:bodyPr>
          <a:lstStyle>
            <a:lvl1pPr>
              <a:defRPr sz="1200">
                <a:solidFill>
                  <a:schemeClr val="tx1"/>
                </a:solidFill>
                <a:latin typeface="+mn-lt"/>
              </a:defRPr>
            </a:lvl1pPr>
          </a:lstStyle>
          <a:p>
            <a:pPr lvl="0"/>
            <a:r>
              <a:rPr lang="fr-FR"/>
              <a:t>Titre</a:t>
            </a:r>
          </a:p>
        </p:txBody>
      </p:sp>
      <p:sp>
        <p:nvSpPr>
          <p:cNvPr id="25" name="Espace réservé du texte 6">
            <a:extLst>
              <a:ext uri="{FF2B5EF4-FFF2-40B4-BE49-F238E27FC236}">
                <a16:creationId xmlns:a16="http://schemas.microsoft.com/office/drawing/2014/main" id="{86D7247C-CE36-A640-0393-BB5AEEBC0B45}"/>
              </a:ext>
            </a:extLst>
          </p:cNvPr>
          <p:cNvSpPr>
            <a:spLocks noGrp="1"/>
          </p:cNvSpPr>
          <p:nvPr>
            <p:ph type="body" sz="quarter" idx="19" hasCustomPrompt="1"/>
          </p:nvPr>
        </p:nvSpPr>
        <p:spPr>
          <a:xfrm>
            <a:off x="9274065" y="3163670"/>
            <a:ext cx="2043161" cy="204090"/>
          </a:xfrm>
        </p:spPr>
        <p:txBody>
          <a:bodyPr wrap="square" lIns="0" tIns="0" rIns="0" bIns="36000">
            <a:spAutoFit/>
          </a:bodyPr>
          <a:lstStyle>
            <a:lvl1pPr>
              <a:defRPr sz="1200">
                <a:solidFill>
                  <a:schemeClr val="tx1"/>
                </a:solidFill>
                <a:latin typeface="+mn-lt"/>
              </a:defRPr>
            </a:lvl1pPr>
          </a:lstStyle>
          <a:p>
            <a:pPr lvl="0"/>
            <a:r>
              <a:rPr lang="fr-FR"/>
              <a:t>Titre</a:t>
            </a:r>
          </a:p>
        </p:txBody>
      </p:sp>
      <p:sp>
        <p:nvSpPr>
          <p:cNvPr id="26" name="Espace réservé du texte 6">
            <a:extLst>
              <a:ext uri="{FF2B5EF4-FFF2-40B4-BE49-F238E27FC236}">
                <a16:creationId xmlns:a16="http://schemas.microsoft.com/office/drawing/2014/main" id="{8ECA46EE-0F12-51FA-61CA-DEB26DC3B233}"/>
              </a:ext>
            </a:extLst>
          </p:cNvPr>
          <p:cNvSpPr>
            <a:spLocks noGrp="1"/>
          </p:cNvSpPr>
          <p:nvPr>
            <p:ph type="body" sz="quarter" idx="20" hasCustomPrompt="1"/>
          </p:nvPr>
        </p:nvSpPr>
        <p:spPr>
          <a:xfrm>
            <a:off x="5709023" y="4911260"/>
            <a:ext cx="2043161" cy="204090"/>
          </a:xfrm>
        </p:spPr>
        <p:txBody>
          <a:bodyPr wrap="square" lIns="0" tIns="0" rIns="0" bIns="36000">
            <a:spAutoFit/>
          </a:bodyPr>
          <a:lstStyle>
            <a:lvl1pPr>
              <a:defRPr sz="1200">
                <a:solidFill>
                  <a:schemeClr val="tx1"/>
                </a:solidFill>
                <a:latin typeface="+mn-lt"/>
              </a:defRPr>
            </a:lvl1pPr>
          </a:lstStyle>
          <a:p>
            <a:pPr lvl="0"/>
            <a:r>
              <a:rPr lang="fr-FR"/>
              <a:t>Titre</a:t>
            </a:r>
          </a:p>
        </p:txBody>
      </p:sp>
      <p:sp>
        <p:nvSpPr>
          <p:cNvPr id="27" name="Espace réservé du texte 6">
            <a:extLst>
              <a:ext uri="{FF2B5EF4-FFF2-40B4-BE49-F238E27FC236}">
                <a16:creationId xmlns:a16="http://schemas.microsoft.com/office/drawing/2014/main" id="{80987A03-64C2-4379-B0A7-FA3A107ACC71}"/>
              </a:ext>
            </a:extLst>
          </p:cNvPr>
          <p:cNvSpPr>
            <a:spLocks noGrp="1"/>
          </p:cNvSpPr>
          <p:nvPr>
            <p:ph type="body" sz="quarter" idx="21" hasCustomPrompt="1"/>
          </p:nvPr>
        </p:nvSpPr>
        <p:spPr>
          <a:xfrm>
            <a:off x="9274065" y="4911260"/>
            <a:ext cx="2043161" cy="204090"/>
          </a:xfrm>
        </p:spPr>
        <p:txBody>
          <a:bodyPr wrap="square" lIns="0" tIns="0" rIns="0" bIns="36000">
            <a:spAutoFit/>
          </a:bodyPr>
          <a:lstStyle>
            <a:lvl1pPr>
              <a:defRPr sz="1200">
                <a:solidFill>
                  <a:schemeClr val="tx1"/>
                </a:solidFill>
                <a:latin typeface="+mn-lt"/>
              </a:defRPr>
            </a:lvl1pPr>
          </a:lstStyle>
          <a:p>
            <a:pPr lvl="0"/>
            <a:r>
              <a:rPr lang="fr-FR"/>
              <a:t>Titre</a:t>
            </a:r>
          </a:p>
        </p:txBody>
      </p:sp>
      <p:sp>
        <p:nvSpPr>
          <p:cNvPr id="28" name="ZoneTexte 27">
            <a:extLst>
              <a:ext uri="{FF2B5EF4-FFF2-40B4-BE49-F238E27FC236}">
                <a16:creationId xmlns:a16="http://schemas.microsoft.com/office/drawing/2014/main" id="{267E4A38-A9DB-9EEA-6990-F6F526D70FBC}"/>
              </a:ext>
            </a:extLst>
          </p:cNvPr>
          <p:cNvSpPr txBox="1"/>
          <p:nvPr userDrawn="1"/>
        </p:nvSpPr>
        <p:spPr>
          <a:xfrm>
            <a:off x="4691844" y="770357"/>
            <a:ext cx="796818" cy="923330"/>
          </a:xfrm>
          <a:prstGeom prst="rect">
            <a:avLst/>
          </a:prstGeom>
          <a:noFill/>
        </p:spPr>
        <p:txBody>
          <a:bodyPr wrap="square" rtlCol="0" anchor="ctr">
            <a:spAutoFit/>
          </a:bodyPr>
          <a:lstStyle/>
          <a:p>
            <a:pPr algn="ctr"/>
            <a:r>
              <a:rPr lang="fr-FR" sz="5400">
                <a:solidFill>
                  <a:schemeClr val="accent1"/>
                </a:solidFill>
                <a:latin typeface="NaN Jaune Maxi Black" pitchFamily="2" charset="0"/>
              </a:rPr>
              <a:t>1</a:t>
            </a:r>
          </a:p>
        </p:txBody>
      </p:sp>
      <p:sp>
        <p:nvSpPr>
          <p:cNvPr id="29" name="ZoneTexte 28">
            <a:extLst>
              <a:ext uri="{FF2B5EF4-FFF2-40B4-BE49-F238E27FC236}">
                <a16:creationId xmlns:a16="http://schemas.microsoft.com/office/drawing/2014/main" id="{F6C54D9D-4848-0608-314A-CDE4CE4CF205}"/>
              </a:ext>
            </a:extLst>
          </p:cNvPr>
          <p:cNvSpPr txBox="1"/>
          <p:nvPr userDrawn="1"/>
        </p:nvSpPr>
        <p:spPr>
          <a:xfrm>
            <a:off x="4691844" y="2560395"/>
            <a:ext cx="796818" cy="923330"/>
          </a:xfrm>
          <a:prstGeom prst="rect">
            <a:avLst/>
          </a:prstGeom>
          <a:noFill/>
        </p:spPr>
        <p:txBody>
          <a:bodyPr wrap="square" rtlCol="0" anchor="ctr">
            <a:spAutoFit/>
          </a:bodyPr>
          <a:lstStyle/>
          <a:p>
            <a:pPr algn="ctr"/>
            <a:r>
              <a:rPr lang="fr-FR" sz="5400">
                <a:solidFill>
                  <a:schemeClr val="accent1"/>
                </a:solidFill>
                <a:latin typeface="NaN Jaune Maxi Black" pitchFamily="2" charset="0"/>
              </a:rPr>
              <a:t>2</a:t>
            </a:r>
          </a:p>
        </p:txBody>
      </p:sp>
      <p:sp>
        <p:nvSpPr>
          <p:cNvPr id="30" name="ZoneTexte 29">
            <a:extLst>
              <a:ext uri="{FF2B5EF4-FFF2-40B4-BE49-F238E27FC236}">
                <a16:creationId xmlns:a16="http://schemas.microsoft.com/office/drawing/2014/main" id="{6C2301FD-158D-C8E3-2598-4502BFE52517}"/>
              </a:ext>
            </a:extLst>
          </p:cNvPr>
          <p:cNvSpPr txBox="1"/>
          <p:nvPr userDrawn="1"/>
        </p:nvSpPr>
        <p:spPr>
          <a:xfrm>
            <a:off x="4691844" y="4341874"/>
            <a:ext cx="796818" cy="923330"/>
          </a:xfrm>
          <a:prstGeom prst="rect">
            <a:avLst/>
          </a:prstGeom>
          <a:noFill/>
        </p:spPr>
        <p:txBody>
          <a:bodyPr wrap="square" rtlCol="0" anchor="ctr">
            <a:spAutoFit/>
          </a:bodyPr>
          <a:lstStyle/>
          <a:p>
            <a:pPr algn="ctr"/>
            <a:r>
              <a:rPr lang="fr-FR" sz="5400">
                <a:solidFill>
                  <a:schemeClr val="accent1"/>
                </a:solidFill>
                <a:latin typeface="NaN Jaune Maxi Black" pitchFamily="2" charset="0"/>
              </a:rPr>
              <a:t>3</a:t>
            </a:r>
          </a:p>
        </p:txBody>
      </p:sp>
      <p:sp>
        <p:nvSpPr>
          <p:cNvPr id="31" name="ZoneTexte 30">
            <a:extLst>
              <a:ext uri="{FF2B5EF4-FFF2-40B4-BE49-F238E27FC236}">
                <a16:creationId xmlns:a16="http://schemas.microsoft.com/office/drawing/2014/main" id="{DB071E2A-05AB-85D4-9B5C-9A32EB9ED6E7}"/>
              </a:ext>
            </a:extLst>
          </p:cNvPr>
          <p:cNvSpPr txBox="1"/>
          <p:nvPr userDrawn="1"/>
        </p:nvSpPr>
        <p:spPr>
          <a:xfrm>
            <a:off x="8253466" y="770357"/>
            <a:ext cx="796818" cy="923330"/>
          </a:xfrm>
          <a:prstGeom prst="rect">
            <a:avLst/>
          </a:prstGeom>
          <a:noFill/>
        </p:spPr>
        <p:txBody>
          <a:bodyPr wrap="square" rtlCol="0" anchor="ctr">
            <a:spAutoFit/>
          </a:bodyPr>
          <a:lstStyle/>
          <a:p>
            <a:pPr algn="ctr"/>
            <a:r>
              <a:rPr lang="fr-FR" sz="5400">
                <a:solidFill>
                  <a:schemeClr val="accent1"/>
                </a:solidFill>
                <a:latin typeface="NaN Jaune Maxi Black" pitchFamily="2" charset="0"/>
              </a:rPr>
              <a:t>4</a:t>
            </a:r>
          </a:p>
        </p:txBody>
      </p:sp>
      <p:sp>
        <p:nvSpPr>
          <p:cNvPr id="32" name="ZoneTexte 31">
            <a:extLst>
              <a:ext uri="{FF2B5EF4-FFF2-40B4-BE49-F238E27FC236}">
                <a16:creationId xmlns:a16="http://schemas.microsoft.com/office/drawing/2014/main" id="{A7296E52-1F8B-295C-5CEE-50CBE92419E4}"/>
              </a:ext>
            </a:extLst>
          </p:cNvPr>
          <p:cNvSpPr txBox="1"/>
          <p:nvPr userDrawn="1"/>
        </p:nvSpPr>
        <p:spPr>
          <a:xfrm>
            <a:off x="8253466" y="2560395"/>
            <a:ext cx="796818" cy="923330"/>
          </a:xfrm>
          <a:prstGeom prst="rect">
            <a:avLst/>
          </a:prstGeom>
          <a:noFill/>
        </p:spPr>
        <p:txBody>
          <a:bodyPr wrap="square" rtlCol="0" anchor="ctr">
            <a:spAutoFit/>
          </a:bodyPr>
          <a:lstStyle/>
          <a:p>
            <a:pPr algn="ctr"/>
            <a:r>
              <a:rPr lang="fr-FR" sz="5400">
                <a:solidFill>
                  <a:schemeClr val="accent1"/>
                </a:solidFill>
                <a:latin typeface="NaN Jaune Maxi Black" pitchFamily="2" charset="0"/>
              </a:rPr>
              <a:t>5</a:t>
            </a:r>
          </a:p>
        </p:txBody>
      </p:sp>
      <p:sp>
        <p:nvSpPr>
          <p:cNvPr id="33" name="ZoneTexte 32">
            <a:extLst>
              <a:ext uri="{FF2B5EF4-FFF2-40B4-BE49-F238E27FC236}">
                <a16:creationId xmlns:a16="http://schemas.microsoft.com/office/drawing/2014/main" id="{546A9436-7078-0675-B7F1-40C3A42FC8A6}"/>
              </a:ext>
            </a:extLst>
          </p:cNvPr>
          <p:cNvSpPr txBox="1"/>
          <p:nvPr userDrawn="1"/>
        </p:nvSpPr>
        <p:spPr>
          <a:xfrm>
            <a:off x="8253466" y="4341874"/>
            <a:ext cx="796818" cy="923330"/>
          </a:xfrm>
          <a:prstGeom prst="rect">
            <a:avLst/>
          </a:prstGeom>
          <a:noFill/>
        </p:spPr>
        <p:txBody>
          <a:bodyPr wrap="square" rtlCol="0" anchor="ctr">
            <a:spAutoFit/>
          </a:bodyPr>
          <a:lstStyle/>
          <a:p>
            <a:pPr algn="ctr"/>
            <a:r>
              <a:rPr lang="fr-FR" sz="5400">
                <a:solidFill>
                  <a:schemeClr val="accent1"/>
                </a:solidFill>
                <a:latin typeface="NaN Jaune Maxi Black" pitchFamily="2" charset="0"/>
              </a:rPr>
              <a:t>6</a:t>
            </a:r>
          </a:p>
        </p:txBody>
      </p:sp>
    </p:spTree>
    <p:extLst>
      <p:ext uri="{BB962C8B-B14F-4D97-AF65-F5344CB8AC3E}">
        <p14:creationId xmlns:p14="http://schemas.microsoft.com/office/powerpoint/2010/main" val="2592430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OMMAIRE 8">
    <p:spTree>
      <p:nvGrpSpPr>
        <p:cNvPr id="1" name=""/>
        <p:cNvGrpSpPr/>
        <p:nvPr/>
      </p:nvGrpSpPr>
      <p:grpSpPr>
        <a:xfrm>
          <a:off x="0" y="0"/>
          <a:ext cx="0" cy="0"/>
          <a:chOff x="0" y="0"/>
          <a:chExt cx="0" cy="0"/>
        </a:xfrm>
      </p:grpSpPr>
      <p:pic>
        <p:nvPicPr>
          <p:cNvPr id="16" name="bg object 16">
            <a:extLst>
              <a:ext uri="{FF2B5EF4-FFF2-40B4-BE49-F238E27FC236}">
                <a16:creationId xmlns:a16="http://schemas.microsoft.com/office/drawing/2014/main" id="{25B5C192-35D0-C500-82B0-EA830ED0A43A}"/>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459596" cy="6858000"/>
          </a:xfrm>
          <a:prstGeom prst="rect">
            <a:avLst/>
          </a:prstGeom>
        </p:spPr>
      </p:pic>
      <p:grpSp>
        <p:nvGrpSpPr>
          <p:cNvPr id="19" name="Groupe 18">
            <a:extLst>
              <a:ext uri="{FF2B5EF4-FFF2-40B4-BE49-F238E27FC236}">
                <a16:creationId xmlns:a16="http://schemas.microsoft.com/office/drawing/2014/main" id="{8F4CE5BC-D636-BF31-C4BC-B5225D0515A3}"/>
              </a:ext>
            </a:extLst>
          </p:cNvPr>
          <p:cNvGrpSpPr/>
          <p:nvPr userDrawn="1"/>
        </p:nvGrpSpPr>
        <p:grpSpPr>
          <a:xfrm>
            <a:off x="11698413" y="6391275"/>
            <a:ext cx="493587" cy="466725"/>
            <a:chOff x="0" y="0"/>
            <a:chExt cx="466725" cy="441325"/>
          </a:xfrm>
        </p:grpSpPr>
        <p:sp>
          <p:nvSpPr>
            <p:cNvPr id="20" name="Rectangle 19">
              <a:extLst>
                <a:ext uri="{FF2B5EF4-FFF2-40B4-BE49-F238E27FC236}">
                  <a16:creationId xmlns:a16="http://schemas.microsoft.com/office/drawing/2014/main" id="{C3252869-4688-95E2-A620-E311F5CBF67B}"/>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a:extLst>
                <a:ext uri="{FF2B5EF4-FFF2-40B4-BE49-F238E27FC236}">
                  <a16:creationId xmlns:a16="http://schemas.microsoft.com/office/drawing/2014/main" id="{816DD8C7-DD5E-FC0C-428A-416C95416324}"/>
                </a:ext>
              </a:extLst>
            </p:cNvPr>
            <p:cNvGrpSpPr/>
            <p:nvPr userDrawn="1"/>
          </p:nvGrpSpPr>
          <p:grpSpPr>
            <a:xfrm>
              <a:off x="95360" y="118201"/>
              <a:ext cx="276004" cy="204924"/>
              <a:chOff x="1904901" y="4722746"/>
              <a:chExt cx="527265" cy="391477"/>
            </a:xfrm>
            <a:solidFill>
              <a:schemeClr val="bg1"/>
            </a:solidFill>
          </p:grpSpPr>
          <p:sp>
            <p:nvSpPr>
              <p:cNvPr id="22" name="Forme libre : forme 21">
                <a:extLst>
                  <a:ext uri="{FF2B5EF4-FFF2-40B4-BE49-F238E27FC236}">
                    <a16:creationId xmlns:a16="http://schemas.microsoft.com/office/drawing/2014/main" id="{255228D7-0665-E411-81FC-FE7E7DE2AF74}"/>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EA1A42B5-D2CD-C6AD-B422-63764F25CB52}"/>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
        <p:nvSpPr>
          <p:cNvPr id="2" name="ZoneTexte 1">
            <a:extLst>
              <a:ext uri="{FF2B5EF4-FFF2-40B4-BE49-F238E27FC236}">
                <a16:creationId xmlns:a16="http://schemas.microsoft.com/office/drawing/2014/main" id="{FEE65475-987B-52D6-59D9-BBE02E2B134B}"/>
              </a:ext>
            </a:extLst>
          </p:cNvPr>
          <p:cNvSpPr txBox="1"/>
          <p:nvPr userDrawn="1"/>
        </p:nvSpPr>
        <p:spPr>
          <a:xfrm rot="16200000">
            <a:off x="-1820095" y="2874210"/>
            <a:ext cx="5922963" cy="1107996"/>
          </a:xfrm>
          <a:prstGeom prst="rect">
            <a:avLst/>
          </a:prstGeom>
          <a:noFill/>
        </p:spPr>
        <p:txBody>
          <a:bodyPr wrap="square" rtlCol="0" anchor="ctr">
            <a:spAutoFit/>
          </a:bodyPr>
          <a:lstStyle/>
          <a:p>
            <a:pPr algn="ctr"/>
            <a:r>
              <a:rPr lang="fr-FR" sz="6600">
                <a:solidFill>
                  <a:schemeClr val="bg1"/>
                </a:solidFill>
                <a:latin typeface="NaN Jaune Maxi Black" pitchFamily="2" charset="0"/>
              </a:rPr>
              <a:t>SOMMAIRE</a:t>
            </a:r>
          </a:p>
        </p:txBody>
      </p:sp>
      <p:sp>
        <p:nvSpPr>
          <p:cNvPr id="34" name="Espace réservé du texte 6">
            <a:extLst>
              <a:ext uri="{FF2B5EF4-FFF2-40B4-BE49-F238E27FC236}">
                <a16:creationId xmlns:a16="http://schemas.microsoft.com/office/drawing/2014/main" id="{11D8BBC4-C019-711C-D1A0-6EE380FB2B4E}"/>
              </a:ext>
            </a:extLst>
          </p:cNvPr>
          <p:cNvSpPr>
            <a:spLocks noGrp="1"/>
          </p:cNvSpPr>
          <p:nvPr>
            <p:ph type="body" sz="quarter" idx="10" hasCustomPrompt="1"/>
          </p:nvPr>
        </p:nvSpPr>
        <p:spPr>
          <a:xfrm>
            <a:off x="4403812" y="1063357"/>
            <a:ext cx="2598651" cy="287959"/>
          </a:xfrm>
        </p:spPr>
        <p:txBody>
          <a:bodyPr wrap="square" lIns="0" tIns="0" rIns="0" bIns="36000" anchor="b">
            <a:spAutoFit/>
          </a:bodyPr>
          <a:lstStyle>
            <a:lvl1pPr>
              <a:defRPr sz="1800">
                <a:solidFill>
                  <a:schemeClr val="tx1"/>
                </a:solidFill>
              </a:defRPr>
            </a:lvl1pPr>
          </a:lstStyle>
          <a:p>
            <a:pPr lvl="0"/>
            <a:r>
              <a:rPr lang="fr-FR"/>
              <a:t>Titre</a:t>
            </a:r>
          </a:p>
        </p:txBody>
      </p:sp>
      <p:sp>
        <p:nvSpPr>
          <p:cNvPr id="35" name="Espace réservé du texte 6">
            <a:extLst>
              <a:ext uri="{FF2B5EF4-FFF2-40B4-BE49-F238E27FC236}">
                <a16:creationId xmlns:a16="http://schemas.microsoft.com/office/drawing/2014/main" id="{0C44CB5F-AD5B-079B-7292-C0201541B712}"/>
              </a:ext>
            </a:extLst>
          </p:cNvPr>
          <p:cNvSpPr>
            <a:spLocks noGrp="1"/>
          </p:cNvSpPr>
          <p:nvPr>
            <p:ph type="body" sz="quarter" idx="12" hasCustomPrompt="1"/>
          </p:nvPr>
        </p:nvSpPr>
        <p:spPr>
          <a:xfrm>
            <a:off x="4403812" y="2431171"/>
            <a:ext cx="2598651" cy="287959"/>
          </a:xfrm>
        </p:spPr>
        <p:txBody>
          <a:bodyPr wrap="square" lIns="0" tIns="0" rIns="0" bIns="36000" anchor="b">
            <a:spAutoFit/>
          </a:bodyPr>
          <a:lstStyle>
            <a:lvl1pPr>
              <a:defRPr sz="1800">
                <a:solidFill>
                  <a:schemeClr val="tx1"/>
                </a:solidFill>
              </a:defRPr>
            </a:lvl1pPr>
          </a:lstStyle>
          <a:p>
            <a:pPr lvl="0"/>
            <a:r>
              <a:rPr lang="fr-FR"/>
              <a:t>Titre</a:t>
            </a:r>
          </a:p>
        </p:txBody>
      </p:sp>
      <p:sp>
        <p:nvSpPr>
          <p:cNvPr id="36" name="Espace réservé du texte 6">
            <a:extLst>
              <a:ext uri="{FF2B5EF4-FFF2-40B4-BE49-F238E27FC236}">
                <a16:creationId xmlns:a16="http://schemas.microsoft.com/office/drawing/2014/main" id="{945365D0-7C02-39C3-1DAD-87693B6F7620}"/>
              </a:ext>
            </a:extLst>
          </p:cNvPr>
          <p:cNvSpPr>
            <a:spLocks noGrp="1"/>
          </p:cNvSpPr>
          <p:nvPr>
            <p:ph type="body" sz="quarter" idx="16" hasCustomPrompt="1"/>
          </p:nvPr>
        </p:nvSpPr>
        <p:spPr>
          <a:xfrm>
            <a:off x="4403812" y="1355260"/>
            <a:ext cx="2417676" cy="204090"/>
          </a:xfrm>
        </p:spPr>
        <p:txBody>
          <a:bodyPr wrap="square" lIns="0" tIns="0" rIns="0" bIns="36000">
            <a:spAutoFit/>
          </a:bodyPr>
          <a:lstStyle>
            <a:lvl1pPr>
              <a:defRPr sz="1200">
                <a:solidFill>
                  <a:schemeClr val="tx1"/>
                </a:solidFill>
                <a:latin typeface="+mn-lt"/>
              </a:defRPr>
            </a:lvl1pPr>
          </a:lstStyle>
          <a:p>
            <a:pPr lvl="0"/>
            <a:r>
              <a:rPr lang="fr-FR"/>
              <a:t>Titre</a:t>
            </a:r>
          </a:p>
        </p:txBody>
      </p:sp>
      <p:sp>
        <p:nvSpPr>
          <p:cNvPr id="37" name="Espace réservé du texte 6">
            <a:extLst>
              <a:ext uri="{FF2B5EF4-FFF2-40B4-BE49-F238E27FC236}">
                <a16:creationId xmlns:a16="http://schemas.microsoft.com/office/drawing/2014/main" id="{5F7329AC-13A9-C882-9B89-EBF63EA4DA62}"/>
              </a:ext>
            </a:extLst>
          </p:cNvPr>
          <p:cNvSpPr>
            <a:spLocks noGrp="1"/>
          </p:cNvSpPr>
          <p:nvPr>
            <p:ph type="body" sz="quarter" idx="18" hasCustomPrompt="1"/>
          </p:nvPr>
        </p:nvSpPr>
        <p:spPr>
          <a:xfrm>
            <a:off x="4403812" y="2723074"/>
            <a:ext cx="2417676" cy="204090"/>
          </a:xfrm>
        </p:spPr>
        <p:txBody>
          <a:bodyPr wrap="square" lIns="0" tIns="0" rIns="0" bIns="36000">
            <a:spAutoFit/>
          </a:bodyPr>
          <a:lstStyle>
            <a:lvl1pPr>
              <a:defRPr sz="1200">
                <a:solidFill>
                  <a:schemeClr val="tx1"/>
                </a:solidFill>
                <a:latin typeface="+mn-lt"/>
              </a:defRPr>
            </a:lvl1pPr>
          </a:lstStyle>
          <a:p>
            <a:pPr lvl="0"/>
            <a:r>
              <a:rPr lang="fr-FR"/>
              <a:t>Titre</a:t>
            </a:r>
          </a:p>
        </p:txBody>
      </p:sp>
      <p:sp>
        <p:nvSpPr>
          <p:cNvPr id="38" name="ZoneTexte 37">
            <a:extLst>
              <a:ext uri="{FF2B5EF4-FFF2-40B4-BE49-F238E27FC236}">
                <a16:creationId xmlns:a16="http://schemas.microsoft.com/office/drawing/2014/main" id="{6BF9A082-976C-DFE0-C491-F020A27E63B8}"/>
              </a:ext>
            </a:extLst>
          </p:cNvPr>
          <p:cNvSpPr txBox="1"/>
          <p:nvPr userDrawn="1"/>
        </p:nvSpPr>
        <p:spPr>
          <a:xfrm>
            <a:off x="3386633" y="760859"/>
            <a:ext cx="796818" cy="923330"/>
          </a:xfrm>
          <a:prstGeom prst="rect">
            <a:avLst/>
          </a:prstGeom>
          <a:noFill/>
        </p:spPr>
        <p:txBody>
          <a:bodyPr wrap="square" rtlCol="0" anchor="ctr">
            <a:spAutoFit/>
          </a:bodyPr>
          <a:lstStyle/>
          <a:p>
            <a:pPr algn="ctr"/>
            <a:r>
              <a:rPr lang="fr-FR" sz="5400">
                <a:solidFill>
                  <a:schemeClr val="accent1"/>
                </a:solidFill>
                <a:latin typeface="NaN Jaune Maxi Black" pitchFamily="2" charset="0"/>
              </a:rPr>
              <a:t>1</a:t>
            </a:r>
          </a:p>
        </p:txBody>
      </p:sp>
      <p:sp>
        <p:nvSpPr>
          <p:cNvPr id="39" name="ZoneTexte 38">
            <a:extLst>
              <a:ext uri="{FF2B5EF4-FFF2-40B4-BE49-F238E27FC236}">
                <a16:creationId xmlns:a16="http://schemas.microsoft.com/office/drawing/2014/main" id="{75093F89-A9B7-7B96-BBE5-D6F982EDCF4F}"/>
              </a:ext>
            </a:extLst>
          </p:cNvPr>
          <p:cNvSpPr txBox="1"/>
          <p:nvPr userDrawn="1"/>
        </p:nvSpPr>
        <p:spPr>
          <a:xfrm>
            <a:off x="3386633" y="2122549"/>
            <a:ext cx="796818" cy="923330"/>
          </a:xfrm>
          <a:prstGeom prst="rect">
            <a:avLst/>
          </a:prstGeom>
          <a:noFill/>
        </p:spPr>
        <p:txBody>
          <a:bodyPr wrap="square" rtlCol="0" anchor="ctr">
            <a:spAutoFit/>
          </a:bodyPr>
          <a:lstStyle/>
          <a:p>
            <a:pPr algn="ctr"/>
            <a:r>
              <a:rPr lang="fr-FR" sz="5400">
                <a:solidFill>
                  <a:schemeClr val="accent1"/>
                </a:solidFill>
                <a:latin typeface="NaN Jaune Maxi Black" pitchFamily="2" charset="0"/>
              </a:rPr>
              <a:t>2</a:t>
            </a:r>
          </a:p>
        </p:txBody>
      </p:sp>
      <p:sp>
        <p:nvSpPr>
          <p:cNvPr id="40" name="Espace réservé du texte 6">
            <a:extLst>
              <a:ext uri="{FF2B5EF4-FFF2-40B4-BE49-F238E27FC236}">
                <a16:creationId xmlns:a16="http://schemas.microsoft.com/office/drawing/2014/main" id="{81BFC97C-C3AB-732F-3691-31A172DC876B}"/>
              </a:ext>
            </a:extLst>
          </p:cNvPr>
          <p:cNvSpPr>
            <a:spLocks noGrp="1"/>
          </p:cNvSpPr>
          <p:nvPr>
            <p:ph type="body" sz="quarter" idx="20" hasCustomPrompt="1"/>
          </p:nvPr>
        </p:nvSpPr>
        <p:spPr>
          <a:xfrm>
            <a:off x="4403812" y="3798985"/>
            <a:ext cx="2598651" cy="287959"/>
          </a:xfrm>
        </p:spPr>
        <p:txBody>
          <a:bodyPr wrap="square" lIns="0" tIns="0" rIns="0" bIns="36000" anchor="b">
            <a:spAutoFit/>
          </a:bodyPr>
          <a:lstStyle>
            <a:lvl1pPr>
              <a:defRPr sz="1800">
                <a:solidFill>
                  <a:schemeClr val="tx1"/>
                </a:solidFill>
              </a:defRPr>
            </a:lvl1pPr>
          </a:lstStyle>
          <a:p>
            <a:pPr lvl="0"/>
            <a:r>
              <a:rPr lang="fr-FR"/>
              <a:t>Titre</a:t>
            </a:r>
          </a:p>
        </p:txBody>
      </p:sp>
      <p:sp>
        <p:nvSpPr>
          <p:cNvPr id="41" name="Espace réservé du texte 6">
            <a:extLst>
              <a:ext uri="{FF2B5EF4-FFF2-40B4-BE49-F238E27FC236}">
                <a16:creationId xmlns:a16="http://schemas.microsoft.com/office/drawing/2014/main" id="{4A391814-8B74-2953-87FC-B84D237174C3}"/>
              </a:ext>
            </a:extLst>
          </p:cNvPr>
          <p:cNvSpPr>
            <a:spLocks noGrp="1"/>
          </p:cNvSpPr>
          <p:nvPr>
            <p:ph type="body" sz="quarter" idx="21" hasCustomPrompt="1"/>
          </p:nvPr>
        </p:nvSpPr>
        <p:spPr>
          <a:xfrm>
            <a:off x="4403812" y="5166800"/>
            <a:ext cx="2598651" cy="287959"/>
          </a:xfrm>
        </p:spPr>
        <p:txBody>
          <a:bodyPr wrap="square" lIns="0" tIns="0" rIns="0" bIns="36000" anchor="b">
            <a:spAutoFit/>
          </a:bodyPr>
          <a:lstStyle>
            <a:lvl1pPr>
              <a:defRPr sz="1800">
                <a:solidFill>
                  <a:schemeClr val="tx1"/>
                </a:solidFill>
              </a:defRPr>
            </a:lvl1pPr>
          </a:lstStyle>
          <a:p>
            <a:pPr lvl="0"/>
            <a:r>
              <a:rPr lang="fr-FR"/>
              <a:t>Titre</a:t>
            </a:r>
          </a:p>
        </p:txBody>
      </p:sp>
      <p:sp>
        <p:nvSpPr>
          <p:cNvPr id="42" name="Espace réservé du texte 6">
            <a:extLst>
              <a:ext uri="{FF2B5EF4-FFF2-40B4-BE49-F238E27FC236}">
                <a16:creationId xmlns:a16="http://schemas.microsoft.com/office/drawing/2014/main" id="{D085F317-0189-0E6D-12DF-1344B37728B8}"/>
              </a:ext>
            </a:extLst>
          </p:cNvPr>
          <p:cNvSpPr>
            <a:spLocks noGrp="1"/>
          </p:cNvSpPr>
          <p:nvPr>
            <p:ph type="body" sz="quarter" idx="22" hasCustomPrompt="1"/>
          </p:nvPr>
        </p:nvSpPr>
        <p:spPr>
          <a:xfrm>
            <a:off x="4403812" y="4090888"/>
            <a:ext cx="2417676" cy="204090"/>
          </a:xfrm>
        </p:spPr>
        <p:txBody>
          <a:bodyPr wrap="square" lIns="0" tIns="0" rIns="0" bIns="36000">
            <a:spAutoFit/>
          </a:bodyPr>
          <a:lstStyle>
            <a:lvl1pPr>
              <a:defRPr sz="1200">
                <a:solidFill>
                  <a:schemeClr val="tx1"/>
                </a:solidFill>
                <a:latin typeface="+mn-lt"/>
              </a:defRPr>
            </a:lvl1pPr>
          </a:lstStyle>
          <a:p>
            <a:pPr lvl="0"/>
            <a:r>
              <a:rPr lang="fr-FR"/>
              <a:t>Titre</a:t>
            </a:r>
          </a:p>
        </p:txBody>
      </p:sp>
      <p:sp>
        <p:nvSpPr>
          <p:cNvPr id="43" name="Espace réservé du texte 6">
            <a:extLst>
              <a:ext uri="{FF2B5EF4-FFF2-40B4-BE49-F238E27FC236}">
                <a16:creationId xmlns:a16="http://schemas.microsoft.com/office/drawing/2014/main" id="{56B2D9F9-D568-97D5-675D-2449419493E2}"/>
              </a:ext>
            </a:extLst>
          </p:cNvPr>
          <p:cNvSpPr>
            <a:spLocks noGrp="1"/>
          </p:cNvSpPr>
          <p:nvPr>
            <p:ph type="body" sz="quarter" idx="23" hasCustomPrompt="1"/>
          </p:nvPr>
        </p:nvSpPr>
        <p:spPr>
          <a:xfrm>
            <a:off x="4403812" y="5458703"/>
            <a:ext cx="2417676" cy="204090"/>
          </a:xfrm>
        </p:spPr>
        <p:txBody>
          <a:bodyPr wrap="square" lIns="0" tIns="0" rIns="0" bIns="36000">
            <a:spAutoFit/>
          </a:bodyPr>
          <a:lstStyle>
            <a:lvl1pPr>
              <a:defRPr sz="1200">
                <a:solidFill>
                  <a:schemeClr val="tx1"/>
                </a:solidFill>
                <a:latin typeface="+mn-lt"/>
              </a:defRPr>
            </a:lvl1pPr>
          </a:lstStyle>
          <a:p>
            <a:pPr lvl="0"/>
            <a:r>
              <a:rPr lang="fr-FR"/>
              <a:t>Titre</a:t>
            </a:r>
          </a:p>
        </p:txBody>
      </p:sp>
      <p:sp>
        <p:nvSpPr>
          <p:cNvPr id="44" name="ZoneTexte 43">
            <a:extLst>
              <a:ext uri="{FF2B5EF4-FFF2-40B4-BE49-F238E27FC236}">
                <a16:creationId xmlns:a16="http://schemas.microsoft.com/office/drawing/2014/main" id="{28E1E32D-1173-6263-6797-7F2CA2D63AD2}"/>
              </a:ext>
            </a:extLst>
          </p:cNvPr>
          <p:cNvSpPr txBox="1"/>
          <p:nvPr userDrawn="1"/>
        </p:nvSpPr>
        <p:spPr>
          <a:xfrm>
            <a:off x="3386633" y="3484239"/>
            <a:ext cx="796818" cy="923330"/>
          </a:xfrm>
          <a:prstGeom prst="rect">
            <a:avLst/>
          </a:prstGeom>
          <a:noFill/>
        </p:spPr>
        <p:txBody>
          <a:bodyPr wrap="square" rtlCol="0" anchor="ctr">
            <a:spAutoFit/>
          </a:bodyPr>
          <a:lstStyle/>
          <a:p>
            <a:pPr algn="ctr"/>
            <a:r>
              <a:rPr lang="fr-FR" sz="5400">
                <a:solidFill>
                  <a:schemeClr val="accent1"/>
                </a:solidFill>
                <a:latin typeface="NaN Jaune Maxi Black" pitchFamily="2" charset="0"/>
              </a:rPr>
              <a:t>3</a:t>
            </a:r>
          </a:p>
        </p:txBody>
      </p:sp>
      <p:sp>
        <p:nvSpPr>
          <p:cNvPr id="45" name="ZoneTexte 44">
            <a:extLst>
              <a:ext uri="{FF2B5EF4-FFF2-40B4-BE49-F238E27FC236}">
                <a16:creationId xmlns:a16="http://schemas.microsoft.com/office/drawing/2014/main" id="{C9D004BD-92E3-C45C-B09C-FBB2678F547C}"/>
              </a:ext>
            </a:extLst>
          </p:cNvPr>
          <p:cNvSpPr txBox="1"/>
          <p:nvPr userDrawn="1"/>
        </p:nvSpPr>
        <p:spPr>
          <a:xfrm>
            <a:off x="3386633" y="4845930"/>
            <a:ext cx="796818" cy="923330"/>
          </a:xfrm>
          <a:prstGeom prst="rect">
            <a:avLst/>
          </a:prstGeom>
          <a:noFill/>
        </p:spPr>
        <p:txBody>
          <a:bodyPr wrap="square" rtlCol="0" anchor="ctr">
            <a:spAutoFit/>
          </a:bodyPr>
          <a:lstStyle/>
          <a:p>
            <a:pPr algn="ctr"/>
            <a:r>
              <a:rPr lang="fr-FR" sz="5400">
                <a:solidFill>
                  <a:schemeClr val="accent1"/>
                </a:solidFill>
                <a:latin typeface="NaN Jaune Maxi Black" pitchFamily="2" charset="0"/>
              </a:rPr>
              <a:t>4</a:t>
            </a:r>
          </a:p>
        </p:txBody>
      </p:sp>
      <p:sp>
        <p:nvSpPr>
          <p:cNvPr id="46" name="Espace réservé du texte 6">
            <a:extLst>
              <a:ext uri="{FF2B5EF4-FFF2-40B4-BE49-F238E27FC236}">
                <a16:creationId xmlns:a16="http://schemas.microsoft.com/office/drawing/2014/main" id="{3A8B2506-0973-1DCF-F285-C8DA7CBBBEB6}"/>
              </a:ext>
            </a:extLst>
          </p:cNvPr>
          <p:cNvSpPr>
            <a:spLocks noGrp="1"/>
          </p:cNvSpPr>
          <p:nvPr>
            <p:ph type="body" sz="quarter" idx="24" hasCustomPrompt="1"/>
          </p:nvPr>
        </p:nvSpPr>
        <p:spPr>
          <a:xfrm>
            <a:off x="8476738" y="1063357"/>
            <a:ext cx="2598651" cy="287959"/>
          </a:xfrm>
        </p:spPr>
        <p:txBody>
          <a:bodyPr wrap="square" lIns="0" tIns="0" rIns="0" bIns="36000" anchor="b">
            <a:spAutoFit/>
          </a:bodyPr>
          <a:lstStyle>
            <a:lvl1pPr>
              <a:defRPr sz="1800">
                <a:solidFill>
                  <a:schemeClr val="tx1"/>
                </a:solidFill>
              </a:defRPr>
            </a:lvl1pPr>
          </a:lstStyle>
          <a:p>
            <a:pPr lvl="0"/>
            <a:r>
              <a:rPr lang="fr-FR"/>
              <a:t>Titre</a:t>
            </a:r>
          </a:p>
        </p:txBody>
      </p:sp>
      <p:sp>
        <p:nvSpPr>
          <p:cNvPr id="47" name="Espace réservé du texte 6">
            <a:extLst>
              <a:ext uri="{FF2B5EF4-FFF2-40B4-BE49-F238E27FC236}">
                <a16:creationId xmlns:a16="http://schemas.microsoft.com/office/drawing/2014/main" id="{D15A8E42-A05E-0DCF-6B6C-BB01BFA154FD}"/>
              </a:ext>
            </a:extLst>
          </p:cNvPr>
          <p:cNvSpPr>
            <a:spLocks noGrp="1"/>
          </p:cNvSpPr>
          <p:nvPr>
            <p:ph type="body" sz="quarter" idx="25" hasCustomPrompt="1"/>
          </p:nvPr>
        </p:nvSpPr>
        <p:spPr>
          <a:xfrm>
            <a:off x="8476738" y="2431171"/>
            <a:ext cx="2598651" cy="287959"/>
          </a:xfrm>
        </p:spPr>
        <p:txBody>
          <a:bodyPr wrap="square" lIns="0" tIns="0" rIns="0" bIns="36000" anchor="b">
            <a:spAutoFit/>
          </a:bodyPr>
          <a:lstStyle>
            <a:lvl1pPr>
              <a:defRPr sz="1800">
                <a:solidFill>
                  <a:schemeClr val="tx1"/>
                </a:solidFill>
              </a:defRPr>
            </a:lvl1pPr>
          </a:lstStyle>
          <a:p>
            <a:pPr lvl="0"/>
            <a:r>
              <a:rPr lang="fr-FR"/>
              <a:t>Titre</a:t>
            </a:r>
          </a:p>
        </p:txBody>
      </p:sp>
      <p:sp>
        <p:nvSpPr>
          <p:cNvPr id="48" name="Espace réservé du texte 6">
            <a:extLst>
              <a:ext uri="{FF2B5EF4-FFF2-40B4-BE49-F238E27FC236}">
                <a16:creationId xmlns:a16="http://schemas.microsoft.com/office/drawing/2014/main" id="{308C2DB7-1D51-BE83-261B-46600ED1DD84}"/>
              </a:ext>
            </a:extLst>
          </p:cNvPr>
          <p:cNvSpPr>
            <a:spLocks noGrp="1"/>
          </p:cNvSpPr>
          <p:nvPr>
            <p:ph type="body" sz="quarter" idx="26" hasCustomPrompt="1"/>
          </p:nvPr>
        </p:nvSpPr>
        <p:spPr>
          <a:xfrm>
            <a:off x="8476738" y="1355260"/>
            <a:ext cx="2417676" cy="204090"/>
          </a:xfrm>
        </p:spPr>
        <p:txBody>
          <a:bodyPr wrap="square" lIns="0" tIns="0" rIns="0" bIns="36000">
            <a:spAutoFit/>
          </a:bodyPr>
          <a:lstStyle>
            <a:lvl1pPr>
              <a:defRPr sz="1200">
                <a:solidFill>
                  <a:schemeClr val="tx1"/>
                </a:solidFill>
                <a:latin typeface="+mn-lt"/>
              </a:defRPr>
            </a:lvl1pPr>
          </a:lstStyle>
          <a:p>
            <a:pPr lvl="0"/>
            <a:r>
              <a:rPr lang="fr-FR"/>
              <a:t>Titre</a:t>
            </a:r>
          </a:p>
        </p:txBody>
      </p:sp>
      <p:sp>
        <p:nvSpPr>
          <p:cNvPr id="49" name="Espace réservé du texte 6">
            <a:extLst>
              <a:ext uri="{FF2B5EF4-FFF2-40B4-BE49-F238E27FC236}">
                <a16:creationId xmlns:a16="http://schemas.microsoft.com/office/drawing/2014/main" id="{24477164-D89C-1DC4-F235-77C3617D7AE8}"/>
              </a:ext>
            </a:extLst>
          </p:cNvPr>
          <p:cNvSpPr>
            <a:spLocks noGrp="1"/>
          </p:cNvSpPr>
          <p:nvPr>
            <p:ph type="body" sz="quarter" idx="27" hasCustomPrompt="1"/>
          </p:nvPr>
        </p:nvSpPr>
        <p:spPr>
          <a:xfrm>
            <a:off x="8476738" y="2723074"/>
            <a:ext cx="2417676" cy="204090"/>
          </a:xfrm>
        </p:spPr>
        <p:txBody>
          <a:bodyPr wrap="square" lIns="0" tIns="0" rIns="0" bIns="36000">
            <a:spAutoFit/>
          </a:bodyPr>
          <a:lstStyle>
            <a:lvl1pPr>
              <a:defRPr sz="1200">
                <a:solidFill>
                  <a:schemeClr val="tx1"/>
                </a:solidFill>
                <a:latin typeface="+mn-lt"/>
              </a:defRPr>
            </a:lvl1pPr>
          </a:lstStyle>
          <a:p>
            <a:pPr lvl="0"/>
            <a:r>
              <a:rPr lang="fr-FR"/>
              <a:t>Titre</a:t>
            </a:r>
          </a:p>
        </p:txBody>
      </p:sp>
      <p:sp>
        <p:nvSpPr>
          <p:cNvPr id="50" name="ZoneTexte 49">
            <a:extLst>
              <a:ext uri="{FF2B5EF4-FFF2-40B4-BE49-F238E27FC236}">
                <a16:creationId xmlns:a16="http://schemas.microsoft.com/office/drawing/2014/main" id="{31D24180-32F4-648B-E560-9091AA6CD84C}"/>
              </a:ext>
            </a:extLst>
          </p:cNvPr>
          <p:cNvSpPr txBox="1"/>
          <p:nvPr userDrawn="1"/>
        </p:nvSpPr>
        <p:spPr>
          <a:xfrm>
            <a:off x="7459559" y="760859"/>
            <a:ext cx="796818" cy="923330"/>
          </a:xfrm>
          <a:prstGeom prst="rect">
            <a:avLst/>
          </a:prstGeom>
          <a:noFill/>
        </p:spPr>
        <p:txBody>
          <a:bodyPr wrap="square" rtlCol="0" anchor="ctr">
            <a:spAutoFit/>
          </a:bodyPr>
          <a:lstStyle/>
          <a:p>
            <a:pPr algn="ctr"/>
            <a:r>
              <a:rPr lang="fr-FR" sz="5400">
                <a:solidFill>
                  <a:schemeClr val="accent1"/>
                </a:solidFill>
                <a:latin typeface="NaN Jaune Maxi Black" pitchFamily="2" charset="0"/>
              </a:rPr>
              <a:t>5</a:t>
            </a:r>
          </a:p>
        </p:txBody>
      </p:sp>
      <p:sp>
        <p:nvSpPr>
          <p:cNvPr id="51" name="ZoneTexte 50">
            <a:extLst>
              <a:ext uri="{FF2B5EF4-FFF2-40B4-BE49-F238E27FC236}">
                <a16:creationId xmlns:a16="http://schemas.microsoft.com/office/drawing/2014/main" id="{C3E24A7A-267C-ED05-EF35-0DA530643EE7}"/>
              </a:ext>
            </a:extLst>
          </p:cNvPr>
          <p:cNvSpPr txBox="1"/>
          <p:nvPr userDrawn="1"/>
        </p:nvSpPr>
        <p:spPr>
          <a:xfrm>
            <a:off x="7459559" y="2122549"/>
            <a:ext cx="796818" cy="923330"/>
          </a:xfrm>
          <a:prstGeom prst="rect">
            <a:avLst/>
          </a:prstGeom>
          <a:noFill/>
        </p:spPr>
        <p:txBody>
          <a:bodyPr wrap="square" rtlCol="0" anchor="ctr">
            <a:spAutoFit/>
          </a:bodyPr>
          <a:lstStyle/>
          <a:p>
            <a:pPr algn="ctr"/>
            <a:r>
              <a:rPr lang="fr-FR" sz="5400">
                <a:solidFill>
                  <a:schemeClr val="accent1"/>
                </a:solidFill>
                <a:latin typeface="NaN Jaune Maxi Black" pitchFamily="2" charset="0"/>
              </a:rPr>
              <a:t>6</a:t>
            </a:r>
          </a:p>
        </p:txBody>
      </p:sp>
      <p:sp>
        <p:nvSpPr>
          <p:cNvPr id="52" name="Espace réservé du texte 6">
            <a:extLst>
              <a:ext uri="{FF2B5EF4-FFF2-40B4-BE49-F238E27FC236}">
                <a16:creationId xmlns:a16="http://schemas.microsoft.com/office/drawing/2014/main" id="{A0BD3C35-CDB0-80AD-3E3B-3036D117ECFA}"/>
              </a:ext>
            </a:extLst>
          </p:cNvPr>
          <p:cNvSpPr>
            <a:spLocks noGrp="1"/>
          </p:cNvSpPr>
          <p:nvPr>
            <p:ph type="body" sz="quarter" idx="28" hasCustomPrompt="1"/>
          </p:nvPr>
        </p:nvSpPr>
        <p:spPr>
          <a:xfrm>
            <a:off x="8476738" y="3798985"/>
            <a:ext cx="2598651" cy="287959"/>
          </a:xfrm>
        </p:spPr>
        <p:txBody>
          <a:bodyPr wrap="square" lIns="0" tIns="0" rIns="0" bIns="36000" anchor="b">
            <a:spAutoFit/>
          </a:bodyPr>
          <a:lstStyle>
            <a:lvl1pPr>
              <a:defRPr sz="1800">
                <a:solidFill>
                  <a:schemeClr val="tx1"/>
                </a:solidFill>
              </a:defRPr>
            </a:lvl1pPr>
          </a:lstStyle>
          <a:p>
            <a:pPr lvl="0"/>
            <a:r>
              <a:rPr lang="fr-FR"/>
              <a:t>Titre</a:t>
            </a:r>
          </a:p>
        </p:txBody>
      </p:sp>
      <p:sp>
        <p:nvSpPr>
          <p:cNvPr id="53" name="Espace réservé du texte 6">
            <a:extLst>
              <a:ext uri="{FF2B5EF4-FFF2-40B4-BE49-F238E27FC236}">
                <a16:creationId xmlns:a16="http://schemas.microsoft.com/office/drawing/2014/main" id="{6649AEC9-03C5-5D83-36B2-4602796DE948}"/>
              </a:ext>
            </a:extLst>
          </p:cNvPr>
          <p:cNvSpPr>
            <a:spLocks noGrp="1"/>
          </p:cNvSpPr>
          <p:nvPr>
            <p:ph type="body" sz="quarter" idx="29" hasCustomPrompt="1"/>
          </p:nvPr>
        </p:nvSpPr>
        <p:spPr>
          <a:xfrm>
            <a:off x="8476738" y="5166800"/>
            <a:ext cx="2598651" cy="287959"/>
          </a:xfrm>
        </p:spPr>
        <p:txBody>
          <a:bodyPr wrap="square" lIns="0" tIns="0" rIns="0" bIns="36000" anchor="b">
            <a:spAutoFit/>
          </a:bodyPr>
          <a:lstStyle>
            <a:lvl1pPr>
              <a:defRPr sz="1800">
                <a:solidFill>
                  <a:schemeClr val="tx1"/>
                </a:solidFill>
              </a:defRPr>
            </a:lvl1pPr>
          </a:lstStyle>
          <a:p>
            <a:pPr lvl="0"/>
            <a:r>
              <a:rPr lang="fr-FR"/>
              <a:t>Titre</a:t>
            </a:r>
          </a:p>
        </p:txBody>
      </p:sp>
      <p:sp>
        <p:nvSpPr>
          <p:cNvPr id="54" name="Espace réservé du texte 6">
            <a:extLst>
              <a:ext uri="{FF2B5EF4-FFF2-40B4-BE49-F238E27FC236}">
                <a16:creationId xmlns:a16="http://schemas.microsoft.com/office/drawing/2014/main" id="{4C71F34C-1BCB-6367-96E6-053BE0A0CCEF}"/>
              </a:ext>
            </a:extLst>
          </p:cNvPr>
          <p:cNvSpPr>
            <a:spLocks noGrp="1"/>
          </p:cNvSpPr>
          <p:nvPr>
            <p:ph type="body" sz="quarter" idx="30" hasCustomPrompt="1"/>
          </p:nvPr>
        </p:nvSpPr>
        <p:spPr>
          <a:xfrm>
            <a:off x="8476738" y="4090888"/>
            <a:ext cx="2417676" cy="204090"/>
          </a:xfrm>
        </p:spPr>
        <p:txBody>
          <a:bodyPr wrap="square" lIns="0" tIns="0" rIns="0" bIns="36000">
            <a:spAutoFit/>
          </a:bodyPr>
          <a:lstStyle>
            <a:lvl1pPr>
              <a:defRPr sz="1200">
                <a:solidFill>
                  <a:schemeClr val="tx1"/>
                </a:solidFill>
                <a:latin typeface="+mn-lt"/>
              </a:defRPr>
            </a:lvl1pPr>
          </a:lstStyle>
          <a:p>
            <a:pPr lvl="0"/>
            <a:r>
              <a:rPr lang="fr-FR"/>
              <a:t>Titre</a:t>
            </a:r>
          </a:p>
        </p:txBody>
      </p:sp>
      <p:sp>
        <p:nvSpPr>
          <p:cNvPr id="55" name="Espace réservé du texte 6">
            <a:extLst>
              <a:ext uri="{FF2B5EF4-FFF2-40B4-BE49-F238E27FC236}">
                <a16:creationId xmlns:a16="http://schemas.microsoft.com/office/drawing/2014/main" id="{93A15794-48B6-E6B5-F55C-29A11C8731E9}"/>
              </a:ext>
            </a:extLst>
          </p:cNvPr>
          <p:cNvSpPr>
            <a:spLocks noGrp="1"/>
          </p:cNvSpPr>
          <p:nvPr>
            <p:ph type="body" sz="quarter" idx="31" hasCustomPrompt="1"/>
          </p:nvPr>
        </p:nvSpPr>
        <p:spPr>
          <a:xfrm>
            <a:off x="8476738" y="5458703"/>
            <a:ext cx="2417676" cy="204090"/>
          </a:xfrm>
        </p:spPr>
        <p:txBody>
          <a:bodyPr wrap="square" lIns="0" tIns="0" rIns="0" bIns="36000">
            <a:spAutoFit/>
          </a:bodyPr>
          <a:lstStyle>
            <a:lvl1pPr>
              <a:defRPr sz="1200">
                <a:solidFill>
                  <a:schemeClr val="tx1"/>
                </a:solidFill>
                <a:latin typeface="+mn-lt"/>
              </a:defRPr>
            </a:lvl1pPr>
          </a:lstStyle>
          <a:p>
            <a:pPr lvl="0"/>
            <a:r>
              <a:rPr lang="fr-FR"/>
              <a:t>Titre</a:t>
            </a:r>
          </a:p>
        </p:txBody>
      </p:sp>
      <p:sp>
        <p:nvSpPr>
          <p:cNvPr id="56" name="ZoneTexte 55">
            <a:extLst>
              <a:ext uri="{FF2B5EF4-FFF2-40B4-BE49-F238E27FC236}">
                <a16:creationId xmlns:a16="http://schemas.microsoft.com/office/drawing/2014/main" id="{61317029-8430-8688-D2CD-9E53AC15F667}"/>
              </a:ext>
            </a:extLst>
          </p:cNvPr>
          <p:cNvSpPr txBox="1"/>
          <p:nvPr userDrawn="1"/>
        </p:nvSpPr>
        <p:spPr>
          <a:xfrm>
            <a:off x="7459559" y="3484239"/>
            <a:ext cx="796818" cy="923330"/>
          </a:xfrm>
          <a:prstGeom prst="rect">
            <a:avLst/>
          </a:prstGeom>
          <a:noFill/>
        </p:spPr>
        <p:txBody>
          <a:bodyPr wrap="square" rtlCol="0" anchor="ctr">
            <a:spAutoFit/>
          </a:bodyPr>
          <a:lstStyle/>
          <a:p>
            <a:pPr algn="ctr"/>
            <a:r>
              <a:rPr lang="fr-FR" sz="5400">
                <a:solidFill>
                  <a:schemeClr val="accent1"/>
                </a:solidFill>
                <a:latin typeface="NaN Jaune Maxi Black" pitchFamily="2" charset="0"/>
              </a:rPr>
              <a:t>7</a:t>
            </a:r>
          </a:p>
        </p:txBody>
      </p:sp>
      <p:sp>
        <p:nvSpPr>
          <p:cNvPr id="57" name="ZoneTexte 56">
            <a:extLst>
              <a:ext uri="{FF2B5EF4-FFF2-40B4-BE49-F238E27FC236}">
                <a16:creationId xmlns:a16="http://schemas.microsoft.com/office/drawing/2014/main" id="{7E889DA7-A50F-D31C-2167-6A70458E4868}"/>
              </a:ext>
            </a:extLst>
          </p:cNvPr>
          <p:cNvSpPr txBox="1"/>
          <p:nvPr userDrawn="1"/>
        </p:nvSpPr>
        <p:spPr>
          <a:xfrm>
            <a:off x="7459559" y="4845930"/>
            <a:ext cx="796818" cy="923330"/>
          </a:xfrm>
          <a:prstGeom prst="rect">
            <a:avLst/>
          </a:prstGeom>
          <a:noFill/>
        </p:spPr>
        <p:txBody>
          <a:bodyPr wrap="square" rtlCol="0" anchor="ctr">
            <a:spAutoFit/>
          </a:bodyPr>
          <a:lstStyle/>
          <a:p>
            <a:pPr algn="ctr"/>
            <a:r>
              <a:rPr lang="fr-FR" sz="5400">
                <a:solidFill>
                  <a:schemeClr val="accent1"/>
                </a:solidFill>
                <a:latin typeface="NaN Jaune Maxi Black" pitchFamily="2" charset="0"/>
              </a:rPr>
              <a:t>8</a:t>
            </a:r>
          </a:p>
        </p:txBody>
      </p:sp>
    </p:spTree>
    <p:extLst>
      <p:ext uri="{BB962C8B-B14F-4D97-AF65-F5344CB8AC3E}">
        <p14:creationId xmlns:p14="http://schemas.microsoft.com/office/powerpoint/2010/main" val="3052913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TERCALAIRE NOIRCIE">
    <p:spTree>
      <p:nvGrpSpPr>
        <p:cNvPr id="1" name=""/>
        <p:cNvGrpSpPr/>
        <p:nvPr/>
      </p:nvGrpSpPr>
      <p:grpSpPr>
        <a:xfrm>
          <a:off x="0" y="0"/>
          <a:ext cx="0" cy="0"/>
          <a:chOff x="0" y="0"/>
          <a:chExt cx="0" cy="0"/>
        </a:xfrm>
      </p:grpSpPr>
      <p:pic>
        <p:nvPicPr>
          <p:cNvPr id="16" name="bg object 16">
            <a:extLst>
              <a:ext uri="{FF2B5EF4-FFF2-40B4-BE49-F238E27FC236}">
                <a16:creationId xmlns:a16="http://schemas.microsoft.com/office/drawing/2014/main" id="{25B5C192-35D0-C500-82B0-EA830ED0A43A}"/>
              </a:ext>
            </a:extLst>
          </p:cNvPr>
          <p:cNvPicPr>
            <a:picLocks/>
          </p:cNvPicPr>
          <p:nvPr userDrawn="1"/>
        </p:nvPicPr>
        <p:blipFill rotWithShape="1">
          <a:blip r:embed="rId2" cstate="screen">
            <a:extLst>
              <a:ext uri="{28A0092B-C50C-407E-A947-70E740481C1C}">
                <a14:useLocalDpi xmlns:a14="http://schemas.microsoft.com/office/drawing/2010/main"/>
              </a:ext>
            </a:extLst>
          </a:blip>
          <a:srcRect l="1682" r="1682"/>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C2B792C-FC06-EDCA-E049-7C4E391B5724}"/>
              </a:ext>
            </a:extLst>
          </p:cNvPr>
          <p:cNvSpPr>
            <a:spLocks/>
          </p:cNvSpPr>
          <p:nvPr userDrawn="1"/>
        </p:nvSpPr>
        <p:spPr>
          <a:xfrm>
            <a:off x="92424" y="81000"/>
            <a:ext cx="12007152" cy="669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8">
            <a:extLst>
              <a:ext uri="{FF2B5EF4-FFF2-40B4-BE49-F238E27FC236}">
                <a16:creationId xmlns:a16="http://schemas.microsoft.com/office/drawing/2014/main" id="{8F4CE5BC-D636-BF31-C4BC-B5225D0515A3}"/>
              </a:ext>
            </a:extLst>
          </p:cNvPr>
          <p:cNvGrpSpPr/>
          <p:nvPr userDrawn="1"/>
        </p:nvGrpSpPr>
        <p:grpSpPr>
          <a:xfrm>
            <a:off x="11698413" y="6391275"/>
            <a:ext cx="493587" cy="466725"/>
            <a:chOff x="0" y="0"/>
            <a:chExt cx="466725" cy="441325"/>
          </a:xfrm>
        </p:grpSpPr>
        <p:sp>
          <p:nvSpPr>
            <p:cNvPr id="20" name="Rectangle 19">
              <a:extLst>
                <a:ext uri="{FF2B5EF4-FFF2-40B4-BE49-F238E27FC236}">
                  <a16:creationId xmlns:a16="http://schemas.microsoft.com/office/drawing/2014/main" id="{C3252869-4688-95E2-A620-E311F5CBF67B}"/>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a:extLst>
                <a:ext uri="{FF2B5EF4-FFF2-40B4-BE49-F238E27FC236}">
                  <a16:creationId xmlns:a16="http://schemas.microsoft.com/office/drawing/2014/main" id="{816DD8C7-DD5E-FC0C-428A-416C95416324}"/>
                </a:ext>
              </a:extLst>
            </p:cNvPr>
            <p:cNvGrpSpPr/>
            <p:nvPr userDrawn="1"/>
          </p:nvGrpSpPr>
          <p:grpSpPr>
            <a:xfrm>
              <a:off x="95360" y="118201"/>
              <a:ext cx="276004" cy="204924"/>
              <a:chOff x="1904901" y="4722746"/>
              <a:chExt cx="527265" cy="391477"/>
            </a:xfrm>
            <a:solidFill>
              <a:schemeClr val="bg1"/>
            </a:solidFill>
          </p:grpSpPr>
          <p:sp>
            <p:nvSpPr>
              <p:cNvPr id="22" name="Forme libre : forme 21">
                <a:extLst>
                  <a:ext uri="{FF2B5EF4-FFF2-40B4-BE49-F238E27FC236}">
                    <a16:creationId xmlns:a16="http://schemas.microsoft.com/office/drawing/2014/main" id="{255228D7-0665-E411-81FC-FE7E7DE2AF74}"/>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EA1A42B5-D2CD-C6AD-B422-63764F25CB52}"/>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
        <p:nvSpPr>
          <p:cNvPr id="12" name="Espace réservé pour une image  11">
            <a:extLst>
              <a:ext uri="{FF2B5EF4-FFF2-40B4-BE49-F238E27FC236}">
                <a16:creationId xmlns:a16="http://schemas.microsoft.com/office/drawing/2014/main" id="{A0482E4D-B9F6-901E-20E9-EEFD10749A13}"/>
              </a:ext>
            </a:extLst>
          </p:cNvPr>
          <p:cNvSpPr>
            <a:spLocks noGrp="1"/>
          </p:cNvSpPr>
          <p:nvPr>
            <p:ph type="pic" sz="quarter" idx="13"/>
          </p:nvPr>
        </p:nvSpPr>
        <p:spPr>
          <a:xfrm>
            <a:off x="84000" y="81000"/>
            <a:ext cx="12007152" cy="6696000"/>
          </a:xfrm>
          <a:custGeom>
            <a:avLst/>
            <a:gdLst>
              <a:gd name="connsiteX0" fmla="*/ 0 w 12007152"/>
              <a:gd name="connsiteY0" fmla="*/ 0 h 6696000"/>
              <a:gd name="connsiteX1" fmla="*/ 12007152 w 12007152"/>
              <a:gd name="connsiteY1" fmla="*/ 0 h 6696000"/>
              <a:gd name="connsiteX2" fmla="*/ 12007152 w 12007152"/>
              <a:gd name="connsiteY2" fmla="*/ 6310275 h 6696000"/>
              <a:gd name="connsiteX3" fmla="*/ 11614413 w 12007152"/>
              <a:gd name="connsiteY3" fmla="*/ 6310275 h 6696000"/>
              <a:gd name="connsiteX4" fmla="*/ 11614413 w 12007152"/>
              <a:gd name="connsiteY4" fmla="*/ 6696000 h 6696000"/>
              <a:gd name="connsiteX5" fmla="*/ 0 w 12007152"/>
              <a:gd name="connsiteY5" fmla="*/ 6696000 h 66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7152" h="6696000">
                <a:moveTo>
                  <a:pt x="0" y="0"/>
                </a:moveTo>
                <a:lnTo>
                  <a:pt x="12007152" y="0"/>
                </a:lnTo>
                <a:lnTo>
                  <a:pt x="12007152" y="6310275"/>
                </a:lnTo>
                <a:lnTo>
                  <a:pt x="11614413" y="6310275"/>
                </a:lnTo>
                <a:lnTo>
                  <a:pt x="11614413" y="6696000"/>
                </a:lnTo>
                <a:lnTo>
                  <a:pt x="0" y="6696000"/>
                </a:lnTo>
                <a:close/>
              </a:path>
            </a:pathLst>
          </a:custGeom>
        </p:spPr>
        <p:txBody>
          <a:bodyPr wrap="square">
            <a:noAutofit/>
          </a:bodyPr>
          <a:lstStyle/>
          <a:p>
            <a:endParaRPr lang="fr-FR"/>
          </a:p>
        </p:txBody>
      </p:sp>
      <p:sp>
        <p:nvSpPr>
          <p:cNvPr id="6" name="Titre 1">
            <a:extLst>
              <a:ext uri="{FF2B5EF4-FFF2-40B4-BE49-F238E27FC236}">
                <a16:creationId xmlns:a16="http://schemas.microsoft.com/office/drawing/2014/main" id="{440662F1-F186-4907-BC6F-F1F4D426F1C3}"/>
              </a:ext>
            </a:extLst>
          </p:cNvPr>
          <p:cNvSpPr>
            <a:spLocks noGrp="1"/>
          </p:cNvSpPr>
          <p:nvPr>
            <p:ph type="ctrTitle"/>
          </p:nvPr>
        </p:nvSpPr>
        <p:spPr>
          <a:xfrm>
            <a:off x="1407217" y="2301234"/>
            <a:ext cx="9377568" cy="947746"/>
          </a:xfrm>
        </p:spPr>
        <p:txBody>
          <a:bodyPr wrap="none" tIns="0" bIns="108000" anchor="b"/>
          <a:lstStyle>
            <a:lvl1pPr algn="ctr">
              <a:defRPr sz="6000">
                <a:solidFill>
                  <a:schemeClr val="bg1"/>
                </a:solidFill>
                <a:latin typeface="+mj-lt"/>
              </a:defRPr>
            </a:lvl1pPr>
          </a:lstStyle>
          <a:p>
            <a:r>
              <a:rPr lang="fr-FR"/>
              <a:t>Modifiez le style du titre</a:t>
            </a:r>
          </a:p>
        </p:txBody>
      </p:sp>
      <p:sp>
        <p:nvSpPr>
          <p:cNvPr id="10" name="Sous-titre 2">
            <a:extLst>
              <a:ext uri="{FF2B5EF4-FFF2-40B4-BE49-F238E27FC236}">
                <a16:creationId xmlns:a16="http://schemas.microsoft.com/office/drawing/2014/main" id="{F982FCA9-8B45-88A4-2B7A-4DBFE75059EA}"/>
              </a:ext>
            </a:extLst>
          </p:cNvPr>
          <p:cNvSpPr>
            <a:spLocks noGrp="1"/>
          </p:cNvSpPr>
          <p:nvPr>
            <p:ph type="subTitle" idx="1"/>
          </p:nvPr>
        </p:nvSpPr>
        <p:spPr>
          <a:xfrm>
            <a:off x="766763" y="3248980"/>
            <a:ext cx="10658474" cy="1568634"/>
          </a:xfrm>
        </p:spPr>
        <p:txBody>
          <a:bodyPr tIns="72000"/>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15" name="Espace réservé du pied de page 4">
            <a:extLst>
              <a:ext uri="{FF2B5EF4-FFF2-40B4-BE49-F238E27FC236}">
                <a16:creationId xmlns:a16="http://schemas.microsoft.com/office/drawing/2014/main" id="{9CD78EA9-18A1-F5BD-9274-2536FC627162}"/>
              </a:ext>
            </a:extLst>
          </p:cNvPr>
          <p:cNvSpPr>
            <a:spLocks noGrp="1"/>
          </p:cNvSpPr>
          <p:nvPr>
            <p:ph type="ftr" sz="quarter" idx="11"/>
          </p:nvPr>
        </p:nvSpPr>
        <p:spPr>
          <a:xfrm>
            <a:off x="1123630" y="6516279"/>
            <a:ext cx="1609415" cy="138499"/>
          </a:xfrm>
          <a:prstGeom prst="rect">
            <a:avLst/>
          </a:prstGeom>
        </p:spPr>
        <p:txBody>
          <a:bodyPr/>
          <a:lstStyle>
            <a:lvl1pPr algn="l">
              <a:defRPr sz="900">
                <a:solidFill>
                  <a:schemeClr val="bg1"/>
                </a:solidFill>
              </a:defRPr>
            </a:lvl1pPr>
          </a:lstStyle>
          <a:p>
            <a:r>
              <a:rPr lang="fr-FR"/>
              <a:t>Gulfstream agency masque</a:t>
            </a:r>
          </a:p>
        </p:txBody>
      </p:sp>
      <p:sp>
        <p:nvSpPr>
          <p:cNvPr id="18" name="Espace réservé du numéro de diapositive 3">
            <a:extLst>
              <a:ext uri="{FF2B5EF4-FFF2-40B4-BE49-F238E27FC236}">
                <a16:creationId xmlns:a16="http://schemas.microsoft.com/office/drawing/2014/main" id="{6E9D47C1-D50B-8D5D-5C1D-B820FA0BE3E7}"/>
              </a:ext>
            </a:extLst>
          </p:cNvPr>
          <p:cNvSpPr>
            <a:spLocks noGrp="1"/>
          </p:cNvSpPr>
          <p:nvPr>
            <p:ph type="sldNum" sz="quarter" idx="12"/>
          </p:nvPr>
        </p:nvSpPr>
        <p:spPr>
          <a:xfrm>
            <a:off x="766763" y="6516279"/>
            <a:ext cx="208390" cy="138499"/>
          </a:xfrm>
          <a:prstGeom prst="rect">
            <a:avLst/>
          </a:prstGeom>
        </p:spPr>
        <p:txBody>
          <a:bodyPr/>
          <a:lstStyle>
            <a:lvl1pPr algn="l">
              <a:defRPr sz="900">
                <a:solidFill>
                  <a:schemeClr val="bg1"/>
                </a:solidFill>
                <a:latin typeface="Poppins SemiBold" panose="00000700000000000000" pitchFamily="2" charset="0"/>
                <a:cs typeface="Poppins SemiBold" panose="00000700000000000000" pitchFamily="2" charset="0"/>
              </a:defRPr>
            </a:lvl1pPr>
          </a:lstStyle>
          <a:p>
            <a:fld id="{59B38847-19AB-424A-B593-1FDE882674B3}" type="slidenum">
              <a:rPr lang="fr-FR" smtClean="0"/>
              <a:pPr/>
              <a:t>‹N°›</a:t>
            </a:fld>
            <a:endParaRPr lang="fr-FR"/>
          </a:p>
        </p:txBody>
      </p:sp>
    </p:spTree>
    <p:extLst>
      <p:ext uri="{BB962C8B-B14F-4D97-AF65-F5344CB8AC3E}">
        <p14:creationId xmlns:p14="http://schemas.microsoft.com/office/powerpoint/2010/main" val="305761872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EEF1B92-A4A3-15DE-3D18-D6B384C2B021}"/>
              </a:ext>
            </a:extLst>
          </p:cNvPr>
          <p:cNvSpPr>
            <a:spLocks noGrp="1"/>
          </p:cNvSpPr>
          <p:nvPr>
            <p:ph type="title"/>
          </p:nvPr>
        </p:nvSpPr>
        <p:spPr>
          <a:xfrm>
            <a:off x="766764" y="836613"/>
            <a:ext cx="10656886" cy="1174333"/>
          </a:xfrm>
          <a:prstGeom prst="rect">
            <a:avLst/>
          </a:prstGeom>
        </p:spPr>
        <p:txBody>
          <a:bodyPr vert="horz" wrap="square" lIns="0" tIns="0" rIns="0" bIns="720000" rtlCol="0" anchor="t">
            <a:spAutoFit/>
          </a:bodyPr>
          <a:lstStyle/>
          <a:p>
            <a:r>
              <a:rPr lang="fr-FR"/>
              <a:t>Modifiez le style du titre</a:t>
            </a:r>
          </a:p>
        </p:txBody>
      </p:sp>
      <p:sp>
        <p:nvSpPr>
          <p:cNvPr id="3" name="Espace réservé du texte 2">
            <a:extLst>
              <a:ext uri="{FF2B5EF4-FFF2-40B4-BE49-F238E27FC236}">
                <a16:creationId xmlns:a16="http://schemas.microsoft.com/office/drawing/2014/main" id="{790D0065-22C1-B68D-D6A4-C0301D2ECC2C}"/>
              </a:ext>
            </a:extLst>
          </p:cNvPr>
          <p:cNvSpPr>
            <a:spLocks noGrp="1"/>
          </p:cNvSpPr>
          <p:nvPr>
            <p:ph type="body" idx="1"/>
          </p:nvPr>
        </p:nvSpPr>
        <p:spPr>
          <a:xfrm>
            <a:off x="766764" y="2010946"/>
            <a:ext cx="10656886" cy="1255215"/>
          </a:xfrm>
          <a:prstGeom prst="rect">
            <a:avLst/>
          </a:prstGeom>
        </p:spPr>
        <p:txBody>
          <a:bodyPr vert="horz"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pied de page 4">
            <a:extLst>
              <a:ext uri="{FF2B5EF4-FFF2-40B4-BE49-F238E27FC236}">
                <a16:creationId xmlns:a16="http://schemas.microsoft.com/office/drawing/2014/main" id="{5FB3580A-FB5E-B2CF-81B0-042365710DA8}"/>
              </a:ext>
            </a:extLst>
          </p:cNvPr>
          <p:cNvSpPr>
            <a:spLocks noGrp="1"/>
          </p:cNvSpPr>
          <p:nvPr>
            <p:ph type="ftr" sz="quarter" idx="3"/>
          </p:nvPr>
        </p:nvSpPr>
        <p:spPr>
          <a:xfrm>
            <a:off x="1019436" y="6523973"/>
            <a:ext cx="1428276" cy="123111"/>
          </a:xfrm>
          <a:prstGeom prst="rect">
            <a:avLst/>
          </a:prstGeom>
          <a:noFill/>
        </p:spPr>
        <p:txBody>
          <a:bodyPr vert="horz" wrap="none" lIns="0" tIns="0" rIns="0" bIns="0" rtlCol="0" anchor="ctr">
            <a:spAutoFit/>
          </a:bodyPr>
          <a:lstStyle>
            <a:lvl1pPr algn="l">
              <a:defRPr sz="800">
                <a:solidFill>
                  <a:schemeClr val="tx1"/>
                </a:solidFill>
                <a:latin typeface="Poppins Light" panose="00000400000000000000" pitchFamily="2" charset="0"/>
                <a:cs typeface="Poppins Light" panose="00000400000000000000" pitchFamily="2" charset="0"/>
              </a:defRPr>
            </a:lvl1pPr>
          </a:lstStyle>
          <a:p>
            <a:r>
              <a:rPr lang="fr-FR" err="1"/>
              <a:t>Gulfstream</a:t>
            </a:r>
            <a:r>
              <a:rPr lang="fr-FR"/>
              <a:t> </a:t>
            </a:r>
            <a:r>
              <a:rPr lang="fr-FR" err="1"/>
              <a:t>agency</a:t>
            </a:r>
            <a:r>
              <a:rPr lang="fr-FR"/>
              <a:t> masque</a:t>
            </a:r>
          </a:p>
        </p:txBody>
      </p:sp>
      <p:sp>
        <p:nvSpPr>
          <p:cNvPr id="4" name="Espace réservé du numéro de diapositive 3">
            <a:extLst>
              <a:ext uri="{FF2B5EF4-FFF2-40B4-BE49-F238E27FC236}">
                <a16:creationId xmlns:a16="http://schemas.microsoft.com/office/drawing/2014/main" id="{9EA325D6-EA7C-4385-767D-C7E3027FFD23}"/>
              </a:ext>
            </a:extLst>
          </p:cNvPr>
          <p:cNvSpPr>
            <a:spLocks noGrp="1"/>
          </p:cNvSpPr>
          <p:nvPr>
            <p:ph type="sldNum" sz="quarter" idx="4"/>
          </p:nvPr>
        </p:nvSpPr>
        <p:spPr>
          <a:xfrm>
            <a:off x="646539" y="6504737"/>
            <a:ext cx="240450" cy="161583"/>
          </a:xfrm>
          <a:prstGeom prst="rect">
            <a:avLst/>
          </a:prstGeom>
          <a:noFill/>
        </p:spPr>
        <p:txBody>
          <a:bodyPr vert="horz" wrap="none" lIns="0" tIns="0" rIns="0" bIns="0" rtlCol="0" anchor="ctr">
            <a:spAutoFit/>
          </a:bodyPr>
          <a:lstStyle>
            <a:lvl1pPr algn="r">
              <a:defRPr lang="fr-FR" sz="1050" b="0" smtClean="0">
                <a:latin typeface="Poppins SemiBold" panose="00000700000000000000" pitchFamily="2" charset="0"/>
                <a:cs typeface="Poppins SemiBold" panose="00000700000000000000" pitchFamily="2" charset="0"/>
              </a:defRPr>
            </a:lvl1pPr>
          </a:lstStyle>
          <a:p>
            <a:fld id="{59B38847-19AB-424A-B593-1FDE882674B3}" type="slidenum">
              <a:rPr lang="fr-FR" smtClean="0"/>
              <a:pPr/>
              <a:t>‹N°›</a:t>
            </a:fld>
            <a:endParaRPr lang="fr-FR"/>
          </a:p>
        </p:txBody>
      </p:sp>
    </p:spTree>
    <p:extLst>
      <p:ext uri="{BB962C8B-B14F-4D97-AF65-F5344CB8AC3E}">
        <p14:creationId xmlns:p14="http://schemas.microsoft.com/office/powerpoint/2010/main" val="2760835637"/>
      </p:ext>
    </p:extLst>
  </p:cSld>
  <p:clrMap bg1="lt1" tx1="dk1" bg2="lt2" tx2="dk2" accent1="accent1" accent2="accent2" accent3="accent3" accent4="accent4" accent5="accent5" accent6="accent6" hlink="hlink" folHlink="folHlink"/>
  <p:sldLayoutIdLst>
    <p:sldLayoutId id="2147483688" r:id="rId1"/>
    <p:sldLayoutId id="2147483660" r:id="rId2"/>
    <p:sldLayoutId id="2147483725" r:id="rId3"/>
    <p:sldLayoutId id="2147483699" r:id="rId4"/>
    <p:sldLayoutId id="2147483698" r:id="rId5"/>
    <p:sldLayoutId id="2147483694" r:id="rId6"/>
    <p:sldLayoutId id="2147483701" r:id="rId7"/>
    <p:sldLayoutId id="2147483692" r:id="rId8"/>
    <p:sldLayoutId id="2147483695" r:id="rId9"/>
    <p:sldLayoutId id="2147483702" r:id="rId10"/>
    <p:sldLayoutId id="2147483704" r:id="rId11"/>
    <p:sldLayoutId id="2147483705" r:id="rId12"/>
    <p:sldLayoutId id="2147483706" r:id="rId13"/>
    <p:sldLayoutId id="2147483715" r:id="rId14"/>
    <p:sldLayoutId id="2147483691" r:id="rId15"/>
    <p:sldLayoutId id="2147483726" r:id="rId16"/>
    <p:sldLayoutId id="2147483661" r:id="rId17"/>
    <p:sldLayoutId id="2147483707" r:id="rId18"/>
    <p:sldLayoutId id="2147483696" r:id="rId19"/>
    <p:sldLayoutId id="2147483693" r:id="rId20"/>
    <p:sldLayoutId id="2147483697" r:id="rId21"/>
    <p:sldLayoutId id="2147483708" r:id="rId22"/>
    <p:sldLayoutId id="2147483700" r:id="rId23"/>
    <p:sldLayoutId id="2147483710" r:id="rId24"/>
    <p:sldLayoutId id="2147483722" r:id="rId25"/>
    <p:sldLayoutId id="2147483711" r:id="rId26"/>
    <p:sldLayoutId id="2147483729" r:id="rId27"/>
    <p:sldLayoutId id="2147483724" r:id="rId28"/>
    <p:sldLayoutId id="2147483727" r:id="rId29"/>
    <p:sldLayoutId id="2147483723" r:id="rId30"/>
    <p:sldLayoutId id="2147483716" r:id="rId31"/>
    <p:sldLayoutId id="2147483709" r:id="rId32"/>
    <p:sldLayoutId id="2147483712" r:id="rId33"/>
    <p:sldLayoutId id="2147483713" r:id="rId34"/>
    <p:sldLayoutId id="2147483717" r:id="rId35"/>
    <p:sldLayoutId id="2147483718" r:id="rId36"/>
    <p:sldLayoutId id="2147483686" r:id="rId37"/>
    <p:sldLayoutId id="2147483721" r:id="rId38"/>
    <p:sldLayoutId id="2147483714" r:id="rId39"/>
    <p:sldLayoutId id="2147483728" r:id="rId40"/>
    <p:sldLayoutId id="2147483719" r:id="rId41"/>
    <p:sldLayoutId id="2147483720" r:id="rId42"/>
    <p:sldLayoutId id="2147483730" r:id="rId43"/>
    <p:sldLayoutId id="2147483731" r:id="rId44"/>
    <p:sldLayoutId id="2147483732" r:id="rId45"/>
    <p:sldLayoutId id="2147483733" r:id="rId46"/>
    <p:sldLayoutId id="2147483734" r:id="rId47"/>
  </p:sldLayoutIdLst>
  <p:hf hd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1600" kern="1200">
          <a:solidFill>
            <a:schemeClr val="accent1"/>
          </a:solidFill>
          <a:latin typeface="Poppins SemiBold" panose="00000700000000000000" pitchFamily="2" charset="0"/>
          <a:ea typeface="+mn-ea"/>
          <a:cs typeface="Poppins SemiBold" panose="00000700000000000000" pitchFamily="2" charset="0"/>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fr-FR" sz="1400" kern="1200" dirty="0">
          <a:solidFill>
            <a:schemeClr val="tx1"/>
          </a:solidFill>
          <a:latin typeface="+mn-lt"/>
          <a:ea typeface="+mn-ea"/>
          <a:cs typeface="Poppins SemiBold" panose="00000700000000000000" pitchFamily="2" charset="0"/>
        </a:defRPr>
      </a:lvl2pPr>
      <a:lvl3pPr marL="285750" indent="-285750" algn="l" defTabSz="914400" rtl="0" eaLnBrk="1" latinLnBrk="0" hangingPunct="1">
        <a:lnSpc>
          <a:spcPct val="100000"/>
        </a:lnSpc>
        <a:spcBef>
          <a:spcPts val="0"/>
        </a:spcBef>
        <a:spcAft>
          <a:spcPts val="1200"/>
        </a:spcAft>
        <a:buFont typeface="Arial" panose="020B0604020202020204" pitchFamily="34" charset="0"/>
        <a:buChar char="•"/>
        <a:defRPr sz="1200" kern="1200">
          <a:solidFill>
            <a:schemeClr val="tx1"/>
          </a:solidFill>
          <a:latin typeface="Poppins Light" panose="00000400000000000000" pitchFamily="2" charset="0"/>
          <a:ea typeface="+mn-ea"/>
          <a:cs typeface="Poppins Light" panose="00000400000000000000" pitchFamily="2" charset="0"/>
        </a:defRPr>
      </a:lvl3pPr>
      <a:lvl4pPr marL="522000" indent="-228600" algn="l" defTabSz="914400" rtl="0" eaLnBrk="1" latinLnBrk="0" hangingPunct="1">
        <a:lnSpc>
          <a:spcPct val="100000"/>
        </a:lnSpc>
        <a:spcBef>
          <a:spcPts val="0"/>
        </a:spcBef>
        <a:spcAft>
          <a:spcPts val="1200"/>
        </a:spcAft>
        <a:buFont typeface="Arial" panose="020B0604020202020204" pitchFamily="34" charset="0"/>
        <a:buChar char="•"/>
        <a:defRPr sz="1100" kern="1200">
          <a:solidFill>
            <a:schemeClr val="tx1"/>
          </a:solidFill>
          <a:latin typeface="Poppins ExtraLight" panose="00000300000000000000" pitchFamily="2" charset="0"/>
          <a:ea typeface="+mn-ea"/>
          <a:cs typeface="Poppins ExtraLight" panose="00000300000000000000" pitchFamily="2" charset="0"/>
        </a:defRPr>
      </a:lvl4pPr>
      <a:lvl5pPr marL="979200" indent="-228600" algn="l" defTabSz="914400" rtl="0" eaLnBrk="1" latinLnBrk="0" hangingPunct="1">
        <a:lnSpc>
          <a:spcPct val="100000"/>
        </a:lnSpc>
        <a:spcBef>
          <a:spcPts val="0"/>
        </a:spcBef>
        <a:spcAft>
          <a:spcPts val="0"/>
        </a:spcAft>
        <a:buFont typeface="Arial" panose="020B0604020202020204" pitchFamily="34" charset="0"/>
        <a:buChar char="•"/>
        <a:defRPr sz="1100" kern="1200">
          <a:solidFill>
            <a:schemeClr val="tx1"/>
          </a:solidFill>
          <a:latin typeface="Poppins Thin" panose="00000300000000000000" pitchFamily="2" charset="0"/>
          <a:ea typeface="+mn-ea"/>
          <a:cs typeface="Poppins Thin" panose="000003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483" userDrawn="1">
          <p15:clr>
            <a:srgbClr val="F26B43"/>
          </p15:clr>
        </p15:guide>
        <p15:guide id="4" pos="1210" userDrawn="1">
          <p15:clr>
            <a:srgbClr val="F26B43"/>
          </p15:clr>
        </p15:guide>
        <p15:guide id="5" pos="1323" userDrawn="1">
          <p15:clr>
            <a:srgbClr val="F26B43"/>
          </p15:clr>
        </p15:guide>
        <p15:guide id="6" pos="2239" userDrawn="1">
          <p15:clr>
            <a:srgbClr val="F26B43"/>
          </p15:clr>
        </p15:guide>
        <p15:guide id="7" pos="2353" userDrawn="1">
          <p15:clr>
            <a:srgbClr val="F26B43"/>
          </p15:clr>
        </p15:guide>
        <p15:guide id="8" pos="3268" userDrawn="1">
          <p15:clr>
            <a:srgbClr val="F26B43"/>
          </p15:clr>
        </p15:guide>
        <p15:guide id="9" pos="3382" userDrawn="1">
          <p15:clr>
            <a:srgbClr val="F26B43"/>
          </p15:clr>
        </p15:guide>
        <p15:guide id="10" pos="4297" userDrawn="1">
          <p15:clr>
            <a:srgbClr val="F26B43"/>
          </p15:clr>
        </p15:guide>
        <p15:guide id="11" pos="4411" userDrawn="1">
          <p15:clr>
            <a:srgbClr val="F26B43"/>
          </p15:clr>
        </p15:guide>
        <p15:guide id="12" pos="5326" userDrawn="1">
          <p15:clr>
            <a:srgbClr val="F26B43"/>
          </p15:clr>
        </p15:guide>
        <p15:guide id="13" pos="5450" userDrawn="1">
          <p15:clr>
            <a:srgbClr val="F26B43"/>
          </p15:clr>
        </p15:guide>
        <p15:guide id="14" pos="6356" userDrawn="1">
          <p15:clr>
            <a:srgbClr val="F26B43"/>
          </p15:clr>
        </p15:guide>
        <p15:guide id="15" pos="6469" userDrawn="1">
          <p15:clr>
            <a:srgbClr val="F26B43"/>
          </p15:clr>
        </p15:guide>
        <p15:guide id="16" pos="7197" userDrawn="1">
          <p15:clr>
            <a:srgbClr val="F26B43"/>
          </p15:clr>
        </p15:guide>
        <p15:guide id="17" orient="horz" userDrawn="1">
          <p15:clr>
            <a:srgbClr val="F26B43"/>
          </p15:clr>
        </p15:guide>
        <p15:guide id="18" orient="horz" pos="4320" userDrawn="1">
          <p15:clr>
            <a:srgbClr val="F26B43"/>
          </p15:clr>
        </p15:guide>
        <p15:guide id="19" orient="horz" pos="294" userDrawn="1">
          <p15:clr>
            <a:srgbClr val="F26B43"/>
          </p15:clr>
        </p15:guide>
        <p15:guide id="20" orient="horz" pos="822" userDrawn="1">
          <p15:clr>
            <a:srgbClr val="F26B43"/>
          </p15:clr>
        </p15:guide>
        <p15:guide id="21" orient="horz" pos="935" userDrawn="1">
          <p15:clr>
            <a:srgbClr val="F26B43"/>
          </p15:clr>
        </p15:guide>
        <p15:guide id="22" orient="horz" pos="1462" userDrawn="1">
          <p15:clr>
            <a:srgbClr val="F26B43"/>
          </p15:clr>
        </p15:guide>
        <p15:guide id="23" orient="horz" pos="1576" userDrawn="1">
          <p15:clr>
            <a:srgbClr val="F26B43"/>
          </p15:clr>
        </p15:guide>
        <p15:guide id="24" orient="horz" pos="2103" userDrawn="1">
          <p15:clr>
            <a:srgbClr val="F26B43"/>
          </p15:clr>
        </p15:guide>
        <p15:guide id="25" orient="horz" pos="2216" userDrawn="1">
          <p15:clr>
            <a:srgbClr val="F26B43"/>
          </p15:clr>
        </p15:guide>
        <p15:guide id="26" orient="horz" pos="2743" userDrawn="1">
          <p15:clr>
            <a:srgbClr val="F26B43"/>
          </p15:clr>
        </p15:guide>
        <p15:guide id="27" orient="horz" pos="2857" userDrawn="1">
          <p15:clr>
            <a:srgbClr val="F26B43"/>
          </p15:clr>
        </p15:guide>
        <p15:guide id="28" orient="horz" pos="3384" userDrawn="1">
          <p15:clr>
            <a:srgbClr val="F26B43"/>
          </p15:clr>
        </p15:guide>
        <p15:guide id="29" orient="horz" pos="3497" userDrawn="1">
          <p15:clr>
            <a:srgbClr val="F26B43"/>
          </p15:clr>
        </p15:guide>
        <p15:guide id="30" orient="horz" pos="4025" userDrawn="1">
          <p15:clr>
            <a:srgbClr val="F26B43"/>
          </p15:clr>
        </p15:guide>
        <p15:guide id="33" orient="horz" pos="527" userDrawn="1">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46.xml"/><Relationship Id="rId5" Type="http://schemas.openxmlformats.org/officeDocument/2006/relationships/image" Target="../media/image58.pn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46.xml"/><Relationship Id="rId5" Type="http://schemas.openxmlformats.org/officeDocument/2006/relationships/image" Target="../media/image61.png"/><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46.xml"/><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xml"/><Relationship Id="rId1" Type="http://schemas.openxmlformats.org/officeDocument/2006/relationships/slideLayout" Target="../slideLayouts/slideLayout46.xml"/><Relationship Id="rId5" Type="http://schemas.openxmlformats.org/officeDocument/2006/relationships/image" Target="../media/image66.jpeg"/><Relationship Id="rId4" Type="http://schemas.openxmlformats.org/officeDocument/2006/relationships/image" Target="../media/image65.jpeg"/></Relationships>
</file>

<file path=ppt/slides/_rels/slide1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46.xml"/><Relationship Id="rId6" Type="http://schemas.openxmlformats.org/officeDocument/2006/relationships/image" Target="../media/image70.png"/><Relationship Id="rId11" Type="http://schemas.openxmlformats.org/officeDocument/2006/relationships/image" Target="../media/image75.jpeg"/><Relationship Id="rId5" Type="http://schemas.openxmlformats.org/officeDocument/2006/relationships/image" Target="../media/image69.png"/><Relationship Id="rId10" Type="http://schemas.openxmlformats.org/officeDocument/2006/relationships/image" Target="../media/image74.gif"/><Relationship Id="rId4" Type="http://schemas.openxmlformats.org/officeDocument/2006/relationships/image" Target="../media/image68.png"/><Relationship Id="rId9" Type="http://schemas.openxmlformats.org/officeDocument/2006/relationships/image" Target="../media/image7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image" Target="../media/image78.jpeg"/><Relationship Id="rId7" Type="http://schemas.openxmlformats.org/officeDocument/2006/relationships/image" Target="../media/image81.jpeg"/><Relationship Id="rId12" Type="http://schemas.openxmlformats.org/officeDocument/2006/relationships/image" Target="../media/image86.png"/><Relationship Id="rId2" Type="http://schemas.openxmlformats.org/officeDocument/2006/relationships/slideLayout" Target="../slideLayouts/slideLayout19.xml"/><Relationship Id="rId1" Type="http://schemas.openxmlformats.org/officeDocument/2006/relationships/video" Target="https://www.youtube.com/embed/6pVCYEIq678?feature=oembed" TargetMode="External"/><Relationship Id="rId6" Type="http://schemas.openxmlformats.org/officeDocument/2006/relationships/image" Target="../media/image80.jpeg"/><Relationship Id="rId11" Type="http://schemas.openxmlformats.org/officeDocument/2006/relationships/image" Target="../media/image85.png"/><Relationship Id="rId5" Type="http://schemas.openxmlformats.org/officeDocument/2006/relationships/image" Target="../media/image79.jpeg"/><Relationship Id="rId10" Type="http://schemas.openxmlformats.org/officeDocument/2006/relationships/image" Target="../media/image84.jpeg"/><Relationship Id="rId4" Type="http://schemas.openxmlformats.org/officeDocument/2006/relationships/hyperlink" Target="https://www.lanoirmoutier.com/" TargetMode="External"/><Relationship Id="rId9" Type="http://schemas.openxmlformats.org/officeDocument/2006/relationships/image" Target="../media/image83.png"/><Relationship Id="rId14" Type="http://schemas.openxmlformats.org/officeDocument/2006/relationships/image" Target="../media/image88.png"/></Relationships>
</file>

<file path=ppt/slides/_rels/slide1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emf"/><Relationship Id="rId1" Type="http://schemas.openxmlformats.org/officeDocument/2006/relationships/slideLayout" Target="../slideLayouts/slideLayout47.xml"/><Relationship Id="rId5" Type="http://schemas.openxmlformats.org/officeDocument/2006/relationships/image" Target="../media/image92.png"/><Relationship Id="rId4" Type="http://schemas.openxmlformats.org/officeDocument/2006/relationships/image" Target="../media/image9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99.jpeg"/><Relationship Id="rId13" Type="http://schemas.openxmlformats.org/officeDocument/2006/relationships/image" Target="../media/image104.pn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image" Target="../media/image93.jpeg"/><Relationship Id="rId1" Type="http://schemas.openxmlformats.org/officeDocument/2006/relationships/slideLayout" Target="../slideLayouts/slideLayout19.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s>
</file>

<file path=ppt/slides/_rels/slide21.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3" Type="http://schemas.openxmlformats.org/officeDocument/2006/relationships/image" Target="../media/image108.png"/><Relationship Id="rId7" Type="http://schemas.openxmlformats.org/officeDocument/2006/relationships/image" Target="../media/image111.png"/><Relationship Id="rId12" Type="http://schemas.openxmlformats.org/officeDocument/2006/relationships/image" Target="../media/image116.jpeg"/><Relationship Id="rId2" Type="http://schemas.openxmlformats.org/officeDocument/2006/relationships/image" Target="../media/image107.png"/><Relationship Id="rId16" Type="http://schemas.microsoft.com/office/2007/relationships/hdphoto" Target="../media/hdphoto3.wdp"/><Relationship Id="rId1" Type="http://schemas.openxmlformats.org/officeDocument/2006/relationships/slideLayout" Target="../slideLayouts/slideLayout19.xml"/><Relationship Id="rId6" Type="http://schemas.openxmlformats.org/officeDocument/2006/relationships/image" Target="../media/image110.png"/><Relationship Id="rId11" Type="http://schemas.openxmlformats.org/officeDocument/2006/relationships/image" Target="../media/image115.jpeg"/><Relationship Id="rId5" Type="http://schemas.openxmlformats.org/officeDocument/2006/relationships/image" Target="../media/image109.png"/><Relationship Id="rId15" Type="http://schemas.openxmlformats.org/officeDocument/2006/relationships/image" Target="../media/image119.png"/><Relationship Id="rId10" Type="http://schemas.openxmlformats.org/officeDocument/2006/relationships/image" Target="../media/image114.png"/><Relationship Id="rId4" Type="http://schemas.microsoft.com/office/2007/relationships/hdphoto" Target="../media/hdphoto2.wdp"/><Relationship Id="rId9" Type="http://schemas.openxmlformats.org/officeDocument/2006/relationships/image" Target="../media/image113.png"/><Relationship Id="rId14" Type="http://schemas.openxmlformats.org/officeDocument/2006/relationships/image" Target="../media/image118.png"/></Relationships>
</file>

<file path=ppt/slides/_rels/slide2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9.xml"/><Relationship Id="rId4" Type="http://schemas.openxmlformats.org/officeDocument/2006/relationships/image" Target="../media/image12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43.xml"/><Relationship Id="rId5" Type="http://schemas.openxmlformats.org/officeDocument/2006/relationships/image" Target="../media/image1.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44.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emf"/><Relationship Id="rId4" Type="http://schemas.openxmlformats.org/officeDocument/2006/relationships/image" Target="../media/image21.png"/><Relationship Id="rId9" Type="http://schemas.openxmlformats.org/officeDocument/2006/relationships/image" Target="../media/image26.emf"/></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jpeg"/><Relationship Id="rId18" Type="http://schemas.openxmlformats.org/officeDocument/2006/relationships/image" Target="../media/image43.jpeg"/><Relationship Id="rId26" Type="http://schemas.openxmlformats.org/officeDocument/2006/relationships/image" Target="../media/image51.png"/><Relationship Id="rId3" Type="http://schemas.openxmlformats.org/officeDocument/2006/relationships/image" Target="../media/image28.png"/><Relationship Id="rId21" Type="http://schemas.openxmlformats.org/officeDocument/2006/relationships/image" Target="../media/image46.jpeg"/><Relationship Id="rId7" Type="http://schemas.openxmlformats.org/officeDocument/2006/relationships/image" Target="../media/image32.jpe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image" Target="../media/image5.png"/><Relationship Id="rId16" Type="http://schemas.openxmlformats.org/officeDocument/2006/relationships/image" Target="../media/image41.emf"/><Relationship Id="rId20" Type="http://schemas.openxmlformats.org/officeDocument/2006/relationships/image" Target="../media/image45.jpeg"/><Relationship Id="rId1" Type="http://schemas.openxmlformats.org/officeDocument/2006/relationships/slideLayout" Target="../slideLayouts/slideLayout45.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jpeg"/><Relationship Id="rId10" Type="http://schemas.openxmlformats.org/officeDocument/2006/relationships/image" Target="../media/image35.png"/><Relationship Id="rId19" Type="http://schemas.openxmlformats.org/officeDocument/2006/relationships/image" Target="../media/image44.jpeg"/><Relationship Id="rId4" Type="http://schemas.openxmlformats.org/officeDocument/2006/relationships/image" Target="../media/image29.jpe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jpeg"/><Relationship Id="rId27" Type="http://schemas.openxmlformats.org/officeDocument/2006/relationships/image" Target="../media/image52.png"/></Relationships>
</file>

<file path=ppt/slides/_rels/slide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png"/><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FF741D-8220-118B-A0C6-1B2D1A293648}"/>
              </a:ext>
            </a:extLst>
          </p:cNvPr>
          <p:cNvSpPr txBox="1">
            <a:spLocks/>
          </p:cNvSpPr>
          <p:nvPr/>
        </p:nvSpPr>
        <p:spPr>
          <a:xfrm>
            <a:off x="2614747" y="5029807"/>
            <a:ext cx="6962505" cy="1828193"/>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fr-FR" dirty="0">
                <a:solidFill>
                  <a:schemeClr val="bg1"/>
                </a:solidFill>
              </a:rPr>
              <a:t>Présentation Webinaire</a:t>
            </a:r>
            <a:br>
              <a:rPr lang="fr-FR" dirty="0">
                <a:solidFill>
                  <a:schemeClr val="bg1"/>
                </a:solidFill>
              </a:rPr>
            </a:br>
            <a:r>
              <a:rPr lang="fr-FR" dirty="0">
                <a:solidFill>
                  <a:schemeClr val="bg1"/>
                </a:solidFill>
              </a:rPr>
              <a:t>SYRPA</a:t>
            </a:r>
          </a:p>
        </p:txBody>
      </p:sp>
    </p:spTree>
    <p:extLst>
      <p:ext uri="{BB962C8B-B14F-4D97-AF65-F5344CB8AC3E}">
        <p14:creationId xmlns:p14="http://schemas.microsoft.com/office/powerpoint/2010/main" val="676755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7">
            <a:extLst>
              <a:ext uri="{FF2B5EF4-FFF2-40B4-BE49-F238E27FC236}">
                <a16:creationId xmlns:a16="http://schemas.microsoft.com/office/drawing/2014/main" id="{3E87774A-E8FB-47DA-B1A1-96005C69BEA1}"/>
              </a:ext>
            </a:extLst>
          </p:cNvPr>
          <p:cNvGrpSpPr/>
          <p:nvPr/>
        </p:nvGrpSpPr>
        <p:grpSpPr>
          <a:xfrm>
            <a:off x="0" y="3666428"/>
            <a:ext cx="484414" cy="549623"/>
            <a:chOff x="428978" y="4003613"/>
            <a:chExt cx="484414" cy="549623"/>
          </a:xfrm>
        </p:grpSpPr>
        <p:sp>
          <p:nvSpPr>
            <p:cNvPr id="8" name="Rectangle 7">
              <a:extLst>
                <a:ext uri="{FF2B5EF4-FFF2-40B4-BE49-F238E27FC236}">
                  <a16:creationId xmlns:a16="http://schemas.microsoft.com/office/drawing/2014/main" id="{68408140-CE6B-4E07-8B21-EB410BD90B77}"/>
                </a:ext>
              </a:extLst>
            </p:cNvPr>
            <p:cNvSpPr/>
            <p:nvPr/>
          </p:nvSpPr>
          <p:spPr>
            <a:xfrm>
              <a:off x="428978" y="4003613"/>
              <a:ext cx="484414" cy="48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9" name="ZoneTexte 8">
              <a:extLst>
                <a:ext uri="{FF2B5EF4-FFF2-40B4-BE49-F238E27FC236}">
                  <a16:creationId xmlns:a16="http://schemas.microsoft.com/office/drawing/2014/main" id="{A1B3B32A-113C-4898-9E74-30E57A016A74}"/>
                </a:ext>
              </a:extLst>
            </p:cNvPr>
            <p:cNvSpPr txBox="1"/>
            <p:nvPr/>
          </p:nvSpPr>
          <p:spPr>
            <a:xfrm>
              <a:off x="556885" y="4137738"/>
              <a:ext cx="314172" cy="415498"/>
            </a:xfrm>
            <a:prstGeom prst="rect">
              <a:avLst/>
            </a:prstGeom>
            <a:noFill/>
          </p:spPr>
          <p:txBody>
            <a:bodyPr wrap="square" lIns="0" tIns="0" bIns="0" rtlCol="0" anchor="t">
              <a:spAutoFit/>
            </a:bodyPr>
            <a:lstStyle/>
            <a:p>
              <a:pPr algn="ctr">
                <a:lnSpc>
                  <a:spcPct val="150000"/>
                </a:lnSpc>
              </a:pPr>
              <a:fld id="{34EC0BEA-D1AB-B54D-8F8B-F5F6D1CBA07A}" type="slidenum">
                <a:rPr lang="fr-FR" sz="900" b="1">
                  <a:solidFill>
                    <a:srgbClr val="2D2B2C"/>
                  </a:solidFill>
                  <a:latin typeface="Helvetica Neue" panose="02000503000000020004" pitchFamily="2" charset="0"/>
                  <a:ea typeface="Helvetica Neue" panose="02000503000000020004" pitchFamily="2" charset="0"/>
                  <a:cs typeface="Helvetica Neue" panose="02000503000000020004" pitchFamily="2" charset="0"/>
                </a:rPr>
                <a:t>10</a:t>
              </a:fld>
              <a:r>
                <a:rPr lang="fr-FR" sz="900" b="1">
                  <a:solidFill>
                    <a:srgbClr val="E95049"/>
                  </a:solidFill>
                  <a:latin typeface="Helvetica Neue" panose="02000503000000020004" pitchFamily="2" charset="0"/>
                  <a:ea typeface="Helvetica Neue" panose="02000503000000020004" pitchFamily="2" charset="0"/>
                  <a:cs typeface="Helvetica Neue" panose="02000503000000020004" pitchFamily="2" charset="0"/>
                </a:rPr>
                <a:t>.</a:t>
              </a:r>
            </a:p>
            <a:p>
              <a:pPr algn="ctr">
                <a:lnSpc>
                  <a:spcPct val="150000"/>
                </a:lnSpc>
              </a:pPr>
              <a:endParaRPr lang="fr-FR" sz="900" b="1">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0" name="Connecteur droit 9">
              <a:extLst>
                <a:ext uri="{FF2B5EF4-FFF2-40B4-BE49-F238E27FC236}">
                  <a16:creationId xmlns:a16="http://schemas.microsoft.com/office/drawing/2014/main" id="{E5D6273C-9310-41F6-A345-93C14793D9EC}"/>
                </a:ext>
              </a:extLst>
            </p:cNvPr>
            <p:cNvCxnSpPr/>
            <p:nvPr/>
          </p:nvCxnSpPr>
          <p:spPr>
            <a:xfrm>
              <a:off x="428978" y="4003613"/>
              <a:ext cx="484414" cy="0"/>
            </a:xfrm>
            <a:prstGeom prst="line">
              <a:avLst/>
            </a:prstGeom>
            <a:ln>
              <a:solidFill>
                <a:srgbClr val="2D2B2C"/>
              </a:solidFill>
            </a:ln>
          </p:spPr>
          <p:style>
            <a:lnRef idx="2">
              <a:schemeClr val="dk1"/>
            </a:lnRef>
            <a:fillRef idx="0">
              <a:schemeClr val="dk1"/>
            </a:fillRef>
            <a:effectRef idx="1">
              <a:schemeClr val="dk1"/>
            </a:effectRef>
            <a:fontRef idx="minor">
              <a:schemeClr val="tx1"/>
            </a:fontRef>
          </p:style>
        </p:cxnSp>
      </p:grpSp>
      <p:sp>
        <p:nvSpPr>
          <p:cNvPr id="14" name="TextBox 3">
            <a:extLst>
              <a:ext uri="{FF2B5EF4-FFF2-40B4-BE49-F238E27FC236}">
                <a16:creationId xmlns:a16="http://schemas.microsoft.com/office/drawing/2014/main" id="{EABC84F6-9963-4837-8DDE-A95456CCDFC6}"/>
              </a:ext>
            </a:extLst>
          </p:cNvPr>
          <p:cNvSpPr txBox="1"/>
          <p:nvPr/>
        </p:nvSpPr>
        <p:spPr>
          <a:xfrm>
            <a:off x="551088" y="474214"/>
            <a:ext cx="11100442" cy="1107996"/>
          </a:xfrm>
          <a:prstGeom prst="rect">
            <a:avLst/>
          </a:prstGeom>
          <a:noFill/>
        </p:spPr>
        <p:txBody>
          <a:bodyPr wrap="square" lIns="0" tIns="0" rIns="0" bIns="0" rtlCol="0" anchor="t">
            <a:spAutoFit/>
          </a:bodyPr>
          <a:lstStyle/>
          <a:p>
            <a:pPr fontAlgn="base"/>
            <a:r>
              <a:rPr lang="en-US" sz="2800" b="1" dirty="0">
                <a:solidFill>
                  <a:srgbClr val="322F31"/>
                </a:solidFill>
                <a:latin typeface="Poppins Bold" panose="00000800000000000000" pitchFamily="2" charset="0"/>
                <a:cs typeface="Poppins Bold" panose="00000800000000000000" pitchFamily="2" charset="0"/>
              </a:rPr>
              <a:t>Une image positive </a:t>
            </a:r>
            <a:r>
              <a:rPr lang="en-US" sz="2800" b="1" dirty="0" err="1">
                <a:solidFill>
                  <a:srgbClr val="322F31"/>
                </a:solidFill>
                <a:latin typeface="Poppins Bold" panose="00000800000000000000" pitchFamily="2" charset="0"/>
                <a:cs typeface="Poppins Bold" panose="00000800000000000000" pitchFamily="2" charset="0"/>
              </a:rPr>
              <a:t>mais</a:t>
            </a:r>
            <a:r>
              <a:rPr lang="en-US" sz="2800" b="1" dirty="0">
                <a:solidFill>
                  <a:srgbClr val="322F31"/>
                </a:solidFill>
                <a:latin typeface="Poppins Bold" panose="00000800000000000000" pitchFamily="2" charset="0"/>
                <a:cs typeface="Poppins Bold" panose="00000800000000000000" pitchFamily="2" charset="0"/>
              </a:rPr>
              <a:t> </a:t>
            </a:r>
            <a:r>
              <a:rPr lang="en-US" sz="2800" b="1" dirty="0" err="1">
                <a:solidFill>
                  <a:srgbClr val="322F31"/>
                </a:solidFill>
                <a:latin typeface="Poppins Bold" panose="00000800000000000000" pitchFamily="2" charset="0"/>
                <a:cs typeface="Poppins Bold" panose="00000800000000000000" pitchFamily="2" charset="0"/>
              </a:rPr>
              <a:t>challengée</a:t>
            </a:r>
            <a:r>
              <a:rPr lang="en-US" sz="2800" b="1" dirty="0">
                <a:solidFill>
                  <a:srgbClr val="322F31"/>
                </a:solidFill>
                <a:latin typeface="Poppins Bold" panose="00000800000000000000" pitchFamily="2" charset="0"/>
                <a:cs typeface="Poppins Bold" panose="00000800000000000000" pitchFamily="2" charset="0"/>
              </a:rPr>
              <a:t> par les </a:t>
            </a:r>
            <a:r>
              <a:rPr lang="en-US" sz="2800" b="1" dirty="0" err="1">
                <a:solidFill>
                  <a:srgbClr val="322F31"/>
                </a:solidFill>
                <a:latin typeface="Poppins Bold" panose="00000800000000000000" pitchFamily="2" charset="0"/>
                <a:cs typeface="Poppins Bold" panose="00000800000000000000" pitchFamily="2" charset="0"/>
              </a:rPr>
              <a:t>préocupations</a:t>
            </a:r>
            <a:r>
              <a:rPr lang="en-US" sz="2800" b="1" dirty="0">
                <a:solidFill>
                  <a:srgbClr val="322F31"/>
                </a:solidFill>
                <a:latin typeface="Poppins Bold" panose="00000800000000000000" pitchFamily="2" charset="0"/>
                <a:cs typeface="Poppins Bold" panose="00000800000000000000" pitchFamily="2" charset="0"/>
              </a:rPr>
              <a:t> </a:t>
            </a:r>
            <a:r>
              <a:rPr lang="en-US" sz="2800" b="1" dirty="0" err="1">
                <a:solidFill>
                  <a:srgbClr val="322F31"/>
                </a:solidFill>
                <a:latin typeface="Poppins Bold" panose="00000800000000000000" pitchFamily="2" charset="0"/>
                <a:cs typeface="Poppins Bold" panose="00000800000000000000" pitchFamily="2" charset="0"/>
              </a:rPr>
              <a:t>actuelles</a:t>
            </a:r>
            <a:r>
              <a:rPr lang="fr-FR" sz="2800" b="1" dirty="0">
                <a:solidFill>
                  <a:srgbClr val="E95049"/>
                </a:solidFill>
                <a:latin typeface="Poppins"/>
                <a:cs typeface="Poppins"/>
              </a:rPr>
              <a:t>.</a:t>
            </a:r>
            <a:endParaRPr lang="en-US" sz="2800" b="1" dirty="0">
              <a:solidFill>
                <a:srgbClr val="322F31"/>
              </a:solidFill>
              <a:latin typeface="Poppins Bold" panose="00000800000000000000" pitchFamily="2" charset="0"/>
              <a:cs typeface="Poppins Bold" panose="00000800000000000000" pitchFamily="2" charset="0"/>
            </a:endParaRPr>
          </a:p>
          <a:p>
            <a:pPr algn="l" rtl="0" fontAlgn="base"/>
            <a:r>
              <a:rPr lang="en-US" sz="1600" dirty="0">
                <a:solidFill>
                  <a:srgbClr val="E95049"/>
                </a:solidFill>
                <a:latin typeface="Poppins "/>
                <a:cs typeface="Poppins Bold" panose="00000800000000000000" pitchFamily="2" charset="0"/>
              </a:rPr>
              <a:t>L’INFORMATION EN CHIFFRES</a:t>
            </a:r>
            <a:endParaRPr lang="fr-FR" sz="1600" dirty="0">
              <a:solidFill>
                <a:srgbClr val="E95049"/>
              </a:solidFill>
              <a:latin typeface="Poppins "/>
              <a:cs typeface="Poppins"/>
            </a:endParaRPr>
          </a:p>
        </p:txBody>
      </p:sp>
      <p:sp>
        <p:nvSpPr>
          <p:cNvPr id="11" name="ZoneTexte 10">
            <a:extLst>
              <a:ext uri="{FF2B5EF4-FFF2-40B4-BE49-F238E27FC236}">
                <a16:creationId xmlns:a16="http://schemas.microsoft.com/office/drawing/2014/main" id="{7B24E1CB-209A-4135-8004-7ECB077CB63C}"/>
              </a:ext>
            </a:extLst>
          </p:cNvPr>
          <p:cNvSpPr txBox="1"/>
          <p:nvPr/>
        </p:nvSpPr>
        <p:spPr>
          <a:xfrm>
            <a:off x="2773680" y="6129870"/>
            <a:ext cx="9306925" cy="507831"/>
          </a:xfrm>
          <a:prstGeom prst="rect">
            <a:avLst/>
          </a:prstGeom>
          <a:noFill/>
        </p:spPr>
        <p:txBody>
          <a:bodyPr wrap="square" rtlCol="0">
            <a:spAutoFit/>
          </a:bodyPr>
          <a:lstStyle/>
          <a:p>
            <a:pPr algn="r"/>
            <a:r>
              <a:rPr lang="fr-FR" sz="900" i="1" dirty="0">
                <a:latin typeface="Muli" panose="00000500000000000000" pitchFamily="2" charset="0"/>
                <a:ea typeface="MS UI Gothic" panose="020B0600070205080204" pitchFamily="34" charset="-128"/>
                <a:cs typeface="Poppins" panose="00000500000000000000" pitchFamily="2" charset="0"/>
              </a:rPr>
              <a:t>Sources : </a:t>
            </a:r>
            <a:r>
              <a:rPr lang="fr-FR" sz="900" i="1" dirty="0">
                <a:effectLst/>
                <a:latin typeface="Muli" panose="00000500000000000000" pitchFamily="2" charset="0"/>
                <a:ea typeface="MS UI Gothic" panose="020B0600070205080204" pitchFamily="34" charset="-128"/>
                <a:cs typeface="Poppins" panose="00000500000000000000" pitchFamily="2" charset="0"/>
              </a:rPr>
              <a:t>Etude « L’explorateur des comportements de consommation », MOAI 2023,</a:t>
            </a:r>
            <a:r>
              <a:rPr lang="fr-FR" sz="900" i="1" dirty="0">
                <a:latin typeface="Muli" panose="00000500000000000000" pitchFamily="2" charset="0"/>
                <a:ea typeface="MS UI Gothic" panose="020B0600070205080204" pitchFamily="34" charset="-128"/>
                <a:cs typeface="Poppins" panose="00000500000000000000" pitchFamily="2" charset="0"/>
              </a:rPr>
              <a:t> </a:t>
            </a:r>
            <a:endParaRPr lang="fr-FR" sz="900" i="1">
              <a:latin typeface="Muli" panose="00000500000000000000" pitchFamily="2" charset="0"/>
              <a:ea typeface="MS UI Gothic" panose="020B0600070205080204" pitchFamily="34" charset="-128"/>
              <a:cs typeface="Poppins" panose="00000500000000000000" pitchFamily="2" charset="0"/>
            </a:endParaRPr>
          </a:p>
          <a:p>
            <a:pPr algn="r"/>
            <a:r>
              <a:rPr lang="fr-FR" sz="900" i="1" dirty="0">
                <a:latin typeface="Muli" panose="00000500000000000000" pitchFamily="2" charset="0"/>
                <a:ea typeface="MS UI Gothic" panose="020B0600070205080204" pitchFamily="34" charset="-128"/>
                <a:cs typeface="Poppins" panose="00000500000000000000" pitchFamily="2" charset="0"/>
              </a:rPr>
              <a:t>Baromètre de la consommation responsable, </a:t>
            </a:r>
            <a:r>
              <a:rPr lang="fr-FR" sz="900" i="1" dirty="0" err="1">
                <a:latin typeface="Muli" panose="00000500000000000000" pitchFamily="2" charset="0"/>
                <a:ea typeface="MS UI Gothic" panose="020B0600070205080204" pitchFamily="34" charset="-128"/>
                <a:cs typeface="Poppins" panose="00000500000000000000" pitchFamily="2" charset="0"/>
              </a:rPr>
              <a:t>Greenflex</a:t>
            </a:r>
            <a:r>
              <a:rPr lang="fr-FR" sz="900" i="1" dirty="0">
                <a:latin typeface="Muli" panose="00000500000000000000" pitchFamily="2" charset="0"/>
                <a:ea typeface="MS UI Gothic" panose="020B0600070205080204" pitchFamily="34" charset="-128"/>
                <a:cs typeface="Poppins" panose="00000500000000000000" pitchFamily="2" charset="0"/>
              </a:rPr>
              <a:t> - </a:t>
            </a:r>
            <a:r>
              <a:rPr lang="fr-FR" sz="900" i="1" dirty="0" err="1">
                <a:latin typeface="Muli" panose="00000500000000000000" pitchFamily="2" charset="0"/>
                <a:ea typeface="MS UI Gothic" panose="020B0600070205080204" pitchFamily="34" charset="-128"/>
                <a:cs typeface="Poppins" panose="00000500000000000000" pitchFamily="2" charset="0"/>
              </a:rPr>
              <a:t>Ademe</a:t>
            </a:r>
            <a:r>
              <a:rPr lang="fr-FR" sz="900" i="1" dirty="0">
                <a:latin typeface="Muli" panose="00000500000000000000" pitchFamily="2" charset="0"/>
                <a:ea typeface="MS UI Gothic" panose="020B0600070205080204" pitchFamily="34" charset="-128"/>
                <a:cs typeface="Poppins" panose="00000500000000000000" pitchFamily="2" charset="0"/>
              </a:rPr>
              <a:t>, Juin 2023,</a:t>
            </a:r>
            <a:endParaRPr lang="fr-FR" sz="900" i="1">
              <a:latin typeface="Muli" panose="00000500000000000000" pitchFamily="2" charset="0"/>
              <a:ea typeface="MS UI Gothic" panose="020B0600070205080204" pitchFamily="34" charset="-128"/>
              <a:cs typeface="Poppins" panose="00000500000000000000" pitchFamily="2" charset="0"/>
            </a:endParaRPr>
          </a:p>
          <a:p>
            <a:pPr algn="r"/>
            <a:r>
              <a:rPr lang="fr-FR" sz="900" i="1" dirty="0">
                <a:effectLst/>
                <a:latin typeface="Muli" panose="00000500000000000000" pitchFamily="2" charset="0"/>
                <a:ea typeface="MS UI Gothic" panose="020B0600070205080204" pitchFamily="34" charset="-128"/>
                <a:cs typeface="Poppins" panose="00000500000000000000" pitchFamily="2" charset="0"/>
              </a:rPr>
              <a:t> </a:t>
            </a:r>
            <a:r>
              <a:rPr lang="fr-FR" sz="900" i="1" dirty="0">
                <a:latin typeface="Muli" panose="00000500000000000000" pitchFamily="2" charset="0"/>
                <a:ea typeface="MS UI Gothic" panose="020B0600070205080204" pitchFamily="34" charset="-128"/>
                <a:cs typeface="Poppins" panose="00000500000000000000" pitchFamily="2" charset="0"/>
              </a:rPr>
              <a:t>Enquête quelles sont les perceptions de la qualité alimentaire par les jeunes adultes ? Les labels sont-ils compris et adapté à la nouvelle génération ?</a:t>
            </a:r>
            <a:r>
              <a:rPr lang="fr-FR" sz="900" i="1">
                <a:latin typeface="Muli" panose="00000500000000000000" pitchFamily="2" charset="0"/>
                <a:ea typeface="MS UI Gothic" panose="020B0600070205080204" pitchFamily="34" charset="-128"/>
                <a:cs typeface="Poppins" panose="00000500000000000000" pitchFamily="2" charset="0"/>
              </a:rPr>
              <a:t> </a:t>
            </a:r>
            <a:r>
              <a:rPr lang="fr-FR" sz="900" i="1" dirty="0">
                <a:effectLst/>
                <a:latin typeface="Muli" panose="00000500000000000000" pitchFamily="2" charset="0"/>
                <a:ea typeface="MS UI Gothic" panose="020B0600070205080204" pitchFamily="34" charset="-128"/>
                <a:cs typeface="Poppins" panose="00000500000000000000" pitchFamily="2" charset="0"/>
              </a:rPr>
              <a:t>Chaire </a:t>
            </a:r>
            <a:r>
              <a:rPr lang="fr-FR" sz="900" i="1" dirty="0" err="1">
                <a:effectLst/>
                <a:latin typeface="Muli" panose="00000500000000000000" pitchFamily="2" charset="0"/>
                <a:ea typeface="MS UI Gothic" panose="020B0600070205080204" pitchFamily="34" charset="-128"/>
                <a:cs typeface="Poppins" panose="00000500000000000000" pitchFamily="2" charset="0"/>
              </a:rPr>
              <a:t>In’faact</a:t>
            </a:r>
            <a:r>
              <a:rPr lang="fr-FR" sz="900" i="1" dirty="0">
                <a:effectLst/>
                <a:latin typeface="Muli" panose="00000500000000000000" pitchFamily="2" charset="0"/>
                <a:ea typeface="MS UI Gothic" panose="020B0600070205080204" pitchFamily="34" charset="-128"/>
                <a:cs typeface="Poppins" panose="00000500000000000000" pitchFamily="2" charset="0"/>
              </a:rPr>
              <a:t> 2022</a:t>
            </a:r>
            <a:endParaRPr lang="fr-FR" sz="900" i="1" dirty="0">
              <a:latin typeface="Muli" panose="00000500000000000000" pitchFamily="2" charset="0"/>
              <a:ea typeface="MS UI Gothic" panose="020B0600070205080204" pitchFamily="34" charset="-128"/>
              <a:cs typeface="Poppins" panose="00000500000000000000" pitchFamily="2" charset="0"/>
            </a:endParaRPr>
          </a:p>
        </p:txBody>
      </p:sp>
      <p:sp>
        <p:nvSpPr>
          <p:cNvPr id="15" name="ZoneTexte 14">
            <a:extLst>
              <a:ext uri="{FF2B5EF4-FFF2-40B4-BE49-F238E27FC236}">
                <a16:creationId xmlns:a16="http://schemas.microsoft.com/office/drawing/2014/main" id="{A87A9BFC-F82A-C278-A97C-8264B70B5355}"/>
              </a:ext>
            </a:extLst>
          </p:cNvPr>
          <p:cNvSpPr txBox="1"/>
          <p:nvPr/>
        </p:nvSpPr>
        <p:spPr>
          <a:xfrm>
            <a:off x="1682157" y="2184455"/>
            <a:ext cx="9723905" cy="3524042"/>
          </a:xfrm>
          <a:prstGeom prst="rect">
            <a:avLst/>
          </a:prstGeom>
          <a:noFill/>
        </p:spPr>
        <p:txBody>
          <a:bodyPr wrap="square" lIns="91440" tIns="45720" rIns="91440" bIns="45720" anchor="t">
            <a:spAutoFit/>
          </a:bodyPr>
          <a:lstStyle/>
          <a:p>
            <a:pPr algn="just"/>
            <a:r>
              <a:rPr lang="fr-FR" sz="1300" b="1" dirty="0">
                <a:latin typeface="Poppins"/>
                <a:cs typeface="Poppins"/>
              </a:rPr>
              <a:t>Une marque de crédibilité des engagements </a:t>
            </a:r>
            <a:endParaRPr lang="fr-FR" sz="1300" b="1" dirty="0">
              <a:latin typeface="Poppins" panose="00000500000000000000" pitchFamily="2" charset="0"/>
              <a:cs typeface="Poppins" panose="00000500000000000000" pitchFamily="2" charset="0"/>
            </a:endParaRPr>
          </a:p>
          <a:p>
            <a:pPr algn="just"/>
            <a:endParaRPr lang="fr-FR" sz="1300" b="1" dirty="0">
              <a:latin typeface="Poppins" panose="00000500000000000000" pitchFamily="2" charset="0"/>
              <a:cs typeface="Poppins" panose="00000500000000000000" pitchFamily="2" charset="0"/>
            </a:endParaRPr>
          </a:p>
          <a:p>
            <a:r>
              <a:rPr lang="fr-FR" sz="1200" dirty="0">
                <a:latin typeface="Poppins" panose="00000500000000000000" pitchFamily="2" charset="0"/>
                <a:cs typeface="Poppins" panose="00000500000000000000" pitchFamily="2" charset="0"/>
              </a:rPr>
              <a:t>La vision du label comme preuve de l’engagement d’une marque augmente de + 15% en 2023. Par ailleurs, </a:t>
            </a:r>
            <a:r>
              <a:rPr lang="fr-FR" sz="1200" dirty="0">
                <a:solidFill>
                  <a:schemeClr val="tx1"/>
                </a:solidFill>
                <a:latin typeface="Poppins" panose="00000500000000000000" pitchFamily="2" charset="0"/>
                <a:cs typeface="Poppins" panose="00000500000000000000" pitchFamily="2" charset="0"/>
              </a:rPr>
              <a:t>54% des Français considèrent que les marques doivent prouver leurs engagements ( avec des chiffres, labels, etc.) </a:t>
            </a:r>
          </a:p>
          <a:p>
            <a:pPr algn="just"/>
            <a:endParaRPr lang="fr-FR" sz="1300" b="1" dirty="0">
              <a:latin typeface="Poppins" panose="00000500000000000000" pitchFamily="2" charset="0"/>
              <a:cs typeface="Poppins" panose="00000500000000000000" pitchFamily="2" charset="0"/>
            </a:endParaRPr>
          </a:p>
          <a:p>
            <a:pPr algn="just"/>
            <a:endParaRPr lang="fr-FR" sz="1300" b="1" dirty="0">
              <a:latin typeface="Poppins" panose="00000500000000000000" pitchFamily="2" charset="0"/>
              <a:cs typeface="Poppins" panose="00000500000000000000" pitchFamily="2" charset="0"/>
            </a:endParaRPr>
          </a:p>
          <a:p>
            <a:pPr algn="just"/>
            <a:r>
              <a:rPr lang="fr-FR" sz="1300" b="1" dirty="0">
                <a:latin typeface="Poppins"/>
                <a:cs typeface="Poppins"/>
              </a:rPr>
              <a:t>Des produits considérés comme plus coûteux: </a:t>
            </a:r>
            <a:endParaRPr lang="fr-FR" sz="1300" b="1" dirty="0">
              <a:latin typeface="Poppins" panose="00000500000000000000" pitchFamily="2" charset="0"/>
              <a:cs typeface="Poppins" panose="00000500000000000000" pitchFamily="2" charset="0"/>
            </a:endParaRPr>
          </a:p>
          <a:p>
            <a:pPr algn="just"/>
            <a:endParaRPr lang="fr-FR" sz="1200" dirty="0">
              <a:latin typeface="Poppins" panose="00000500000000000000" pitchFamily="2" charset="0"/>
              <a:cs typeface="Poppins" panose="00000500000000000000" pitchFamily="2" charset="0"/>
            </a:endParaRPr>
          </a:p>
          <a:p>
            <a:pPr algn="just"/>
            <a:r>
              <a:rPr lang="fr-FR" sz="1200" dirty="0">
                <a:latin typeface="Poppins"/>
                <a:cs typeface="Poppins"/>
              </a:rPr>
              <a:t>Dans un contexte d’inflation où 41% des Français déclarent consommer + de produits 1</a:t>
            </a:r>
            <a:r>
              <a:rPr lang="fr-FR" sz="1200" baseline="30000" dirty="0">
                <a:latin typeface="Poppins"/>
                <a:cs typeface="Poppins"/>
              </a:rPr>
              <a:t>er</a:t>
            </a:r>
            <a:r>
              <a:rPr lang="fr-FR" sz="1200" dirty="0">
                <a:latin typeface="Poppins"/>
                <a:cs typeface="Poppins"/>
              </a:rPr>
              <a:t> prix et 39% + de produits de marque distributeurs que les années précédentes, 64% considèrent que </a:t>
            </a:r>
            <a:r>
              <a:rPr lang="fr-FR" sz="1200" b="1" dirty="0">
                <a:latin typeface="Poppins"/>
                <a:cs typeface="Poppins"/>
              </a:rPr>
              <a:t>l’obtention d’un label implique une augmentation du prix pour un produit et sont donc des éléments de valorisation financière.</a:t>
            </a:r>
            <a:endParaRPr lang="fr-FR" sz="1200" b="1" dirty="0">
              <a:latin typeface="Poppins" panose="00000500000000000000" pitchFamily="2" charset="0"/>
              <a:cs typeface="Poppins" panose="00000500000000000000" pitchFamily="2" charset="0"/>
            </a:endParaRPr>
          </a:p>
          <a:p>
            <a:pPr algn="just"/>
            <a:endParaRPr lang="fr-FR" sz="1200" b="1" dirty="0">
              <a:latin typeface="Poppins" panose="00000500000000000000" pitchFamily="2" charset="0"/>
              <a:cs typeface="Poppins" panose="00000500000000000000" pitchFamily="2" charset="0"/>
            </a:endParaRPr>
          </a:p>
          <a:p>
            <a:pPr algn="just"/>
            <a:endParaRPr lang="fr-FR" sz="1200" b="1" dirty="0">
              <a:latin typeface="Poppins" panose="00000500000000000000" pitchFamily="2" charset="0"/>
              <a:cs typeface="Poppins" panose="00000500000000000000" pitchFamily="2" charset="0"/>
            </a:endParaRPr>
          </a:p>
          <a:p>
            <a:pPr algn="just"/>
            <a:endParaRPr lang="fr-FR" sz="1200" b="1" dirty="0">
              <a:latin typeface="Poppins" panose="00000500000000000000" pitchFamily="2" charset="0"/>
              <a:cs typeface="Poppins" panose="00000500000000000000" pitchFamily="2" charset="0"/>
            </a:endParaRPr>
          </a:p>
          <a:p>
            <a:pPr algn="just"/>
            <a:r>
              <a:rPr lang="fr-FR" sz="1300" b="1" dirty="0">
                <a:latin typeface="Poppins" panose="00000500000000000000" pitchFamily="2" charset="0"/>
                <a:cs typeface="Poppins" panose="00000500000000000000" pitchFamily="2" charset="0"/>
              </a:rPr>
              <a:t>Le local considéré comme une preuve de qualité plus importante que les SIQO</a:t>
            </a:r>
          </a:p>
          <a:p>
            <a:pPr algn="just"/>
            <a:endParaRPr lang="fr-FR" sz="1300" b="1" dirty="0">
              <a:latin typeface="Poppins" panose="00000500000000000000" pitchFamily="2" charset="0"/>
              <a:cs typeface="Poppins" panose="00000500000000000000" pitchFamily="2" charset="0"/>
            </a:endParaRPr>
          </a:p>
          <a:p>
            <a:pPr algn="just"/>
            <a:r>
              <a:rPr lang="fr-FR" sz="1200" dirty="0">
                <a:latin typeface="Poppins"/>
                <a:cs typeface="Poppins"/>
              </a:rPr>
              <a:t>Les consommateurs 18-35 ans ont davantage de préférence pour des produits « locaux » : 24,28 % des français font le lien entre qualité et local, 19% entre qualité et SIQO </a:t>
            </a:r>
            <a:endParaRPr lang="fr-FR" sz="1200" dirty="0">
              <a:latin typeface="Poppins" panose="00000500000000000000" pitchFamily="2" charset="0"/>
              <a:cs typeface="Poppins" panose="00000500000000000000" pitchFamily="2" charset="0"/>
            </a:endParaRPr>
          </a:p>
        </p:txBody>
      </p:sp>
      <p:pic>
        <p:nvPicPr>
          <p:cNvPr id="32" name="Image 31">
            <a:extLst>
              <a:ext uri="{FF2B5EF4-FFF2-40B4-BE49-F238E27FC236}">
                <a16:creationId xmlns:a16="http://schemas.microsoft.com/office/drawing/2014/main" id="{54E05BB6-578F-0348-3BF4-C4DD9733002D}"/>
              </a:ext>
            </a:extLst>
          </p:cNvPr>
          <p:cNvPicPr>
            <a:picLocks noChangeAspect="1"/>
          </p:cNvPicPr>
          <p:nvPr/>
        </p:nvPicPr>
        <p:blipFill>
          <a:blip r:embed="rId3"/>
          <a:stretch>
            <a:fillRect/>
          </a:stretch>
        </p:blipFill>
        <p:spPr>
          <a:xfrm>
            <a:off x="612321" y="3428408"/>
            <a:ext cx="1027501" cy="1036135"/>
          </a:xfrm>
          <a:prstGeom prst="rect">
            <a:avLst/>
          </a:prstGeom>
        </p:spPr>
      </p:pic>
      <p:pic>
        <p:nvPicPr>
          <p:cNvPr id="5" name="Image 4">
            <a:extLst>
              <a:ext uri="{FF2B5EF4-FFF2-40B4-BE49-F238E27FC236}">
                <a16:creationId xmlns:a16="http://schemas.microsoft.com/office/drawing/2014/main" id="{B96882FC-8BDF-53FF-8B5F-5210DD7A97AC}"/>
              </a:ext>
            </a:extLst>
          </p:cNvPr>
          <p:cNvPicPr>
            <a:picLocks noChangeAspect="1"/>
          </p:cNvPicPr>
          <p:nvPr/>
        </p:nvPicPr>
        <p:blipFill>
          <a:blip r:embed="rId4"/>
          <a:stretch>
            <a:fillRect/>
          </a:stretch>
        </p:blipFill>
        <p:spPr>
          <a:xfrm>
            <a:off x="773567" y="4785006"/>
            <a:ext cx="705007" cy="923491"/>
          </a:xfrm>
          <a:prstGeom prst="rect">
            <a:avLst/>
          </a:prstGeom>
        </p:spPr>
      </p:pic>
      <p:pic>
        <p:nvPicPr>
          <p:cNvPr id="17" name="Image 16">
            <a:extLst>
              <a:ext uri="{FF2B5EF4-FFF2-40B4-BE49-F238E27FC236}">
                <a16:creationId xmlns:a16="http://schemas.microsoft.com/office/drawing/2014/main" id="{F1C8CC46-30CE-47AA-587D-57B8D22FFFC6}"/>
              </a:ext>
            </a:extLst>
          </p:cNvPr>
          <p:cNvPicPr>
            <a:picLocks noChangeAspect="1"/>
          </p:cNvPicPr>
          <p:nvPr/>
        </p:nvPicPr>
        <p:blipFill>
          <a:blip r:embed="rId5"/>
          <a:stretch>
            <a:fillRect/>
          </a:stretch>
        </p:blipFill>
        <p:spPr>
          <a:xfrm>
            <a:off x="845940" y="2301721"/>
            <a:ext cx="705007" cy="705007"/>
          </a:xfrm>
          <a:prstGeom prst="rect">
            <a:avLst/>
          </a:prstGeom>
        </p:spPr>
      </p:pic>
    </p:spTree>
    <p:extLst>
      <p:ext uri="{BB962C8B-B14F-4D97-AF65-F5344CB8AC3E}">
        <p14:creationId xmlns:p14="http://schemas.microsoft.com/office/powerpoint/2010/main" val="1005066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7">
            <a:extLst>
              <a:ext uri="{FF2B5EF4-FFF2-40B4-BE49-F238E27FC236}">
                <a16:creationId xmlns:a16="http://schemas.microsoft.com/office/drawing/2014/main" id="{3E87774A-E8FB-47DA-B1A1-96005C69BEA1}"/>
              </a:ext>
            </a:extLst>
          </p:cNvPr>
          <p:cNvGrpSpPr/>
          <p:nvPr/>
        </p:nvGrpSpPr>
        <p:grpSpPr>
          <a:xfrm>
            <a:off x="0" y="3666428"/>
            <a:ext cx="484414" cy="549623"/>
            <a:chOff x="428978" y="4003613"/>
            <a:chExt cx="484414" cy="549623"/>
          </a:xfrm>
        </p:grpSpPr>
        <p:sp>
          <p:nvSpPr>
            <p:cNvPr id="8" name="Rectangle 7">
              <a:extLst>
                <a:ext uri="{FF2B5EF4-FFF2-40B4-BE49-F238E27FC236}">
                  <a16:creationId xmlns:a16="http://schemas.microsoft.com/office/drawing/2014/main" id="{68408140-CE6B-4E07-8B21-EB410BD90B77}"/>
                </a:ext>
              </a:extLst>
            </p:cNvPr>
            <p:cNvSpPr/>
            <p:nvPr/>
          </p:nvSpPr>
          <p:spPr>
            <a:xfrm>
              <a:off x="428978" y="4003613"/>
              <a:ext cx="484414" cy="48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9" name="ZoneTexte 8">
              <a:extLst>
                <a:ext uri="{FF2B5EF4-FFF2-40B4-BE49-F238E27FC236}">
                  <a16:creationId xmlns:a16="http://schemas.microsoft.com/office/drawing/2014/main" id="{A1B3B32A-113C-4898-9E74-30E57A016A74}"/>
                </a:ext>
              </a:extLst>
            </p:cNvPr>
            <p:cNvSpPr txBox="1"/>
            <p:nvPr/>
          </p:nvSpPr>
          <p:spPr>
            <a:xfrm>
              <a:off x="556885" y="4137738"/>
              <a:ext cx="314172" cy="415498"/>
            </a:xfrm>
            <a:prstGeom prst="rect">
              <a:avLst/>
            </a:prstGeom>
            <a:noFill/>
          </p:spPr>
          <p:txBody>
            <a:bodyPr wrap="square" lIns="0" tIns="0" bIns="0" rtlCol="0" anchor="t">
              <a:spAutoFit/>
            </a:bodyPr>
            <a:lstStyle/>
            <a:p>
              <a:pPr algn="ctr">
                <a:lnSpc>
                  <a:spcPct val="150000"/>
                </a:lnSpc>
              </a:pPr>
              <a:fld id="{34EC0BEA-D1AB-B54D-8F8B-F5F6D1CBA07A}" type="slidenum">
                <a:rPr lang="fr-FR" sz="900" b="1">
                  <a:solidFill>
                    <a:srgbClr val="2D2B2C"/>
                  </a:solidFill>
                  <a:latin typeface="Helvetica Neue" panose="02000503000000020004" pitchFamily="2" charset="0"/>
                  <a:ea typeface="Helvetica Neue" panose="02000503000000020004" pitchFamily="2" charset="0"/>
                  <a:cs typeface="Helvetica Neue" panose="02000503000000020004" pitchFamily="2" charset="0"/>
                </a:rPr>
                <a:t>11</a:t>
              </a:fld>
              <a:r>
                <a:rPr lang="fr-FR" sz="900" b="1">
                  <a:solidFill>
                    <a:srgbClr val="E95049"/>
                  </a:solidFill>
                  <a:latin typeface="Helvetica Neue" panose="02000503000000020004" pitchFamily="2" charset="0"/>
                  <a:ea typeface="Helvetica Neue" panose="02000503000000020004" pitchFamily="2" charset="0"/>
                  <a:cs typeface="Helvetica Neue" panose="02000503000000020004" pitchFamily="2" charset="0"/>
                </a:rPr>
                <a:t>.</a:t>
              </a:r>
            </a:p>
            <a:p>
              <a:pPr algn="ctr">
                <a:lnSpc>
                  <a:spcPct val="150000"/>
                </a:lnSpc>
              </a:pPr>
              <a:endParaRPr lang="fr-FR" sz="900" b="1">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0" name="Connecteur droit 9">
              <a:extLst>
                <a:ext uri="{FF2B5EF4-FFF2-40B4-BE49-F238E27FC236}">
                  <a16:creationId xmlns:a16="http://schemas.microsoft.com/office/drawing/2014/main" id="{E5D6273C-9310-41F6-A345-93C14793D9EC}"/>
                </a:ext>
              </a:extLst>
            </p:cNvPr>
            <p:cNvCxnSpPr/>
            <p:nvPr/>
          </p:nvCxnSpPr>
          <p:spPr>
            <a:xfrm>
              <a:off x="428978" y="4003613"/>
              <a:ext cx="484414" cy="0"/>
            </a:xfrm>
            <a:prstGeom prst="line">
              <a:avLst/>
            </a:prstGeom>
            <a:ln>
              <a:solidFill>
                <a:srgbClr val="2D2B2C"/>
              </a:solidFill>
            </a:ln>
          </p:spPr>
          <p:style>
            <a:lnRef idx="2">
              <a:schemeClr val="dk1"/>
            </a:lnRef>
            <a:fillRef idx="0">
              <a:schemeClr val="dk1"/>
            </a:fillRef>
            <a:effectRef idx="1">
              <a:schemeClr val="dk1"/>
            </a:effectRef>
            <a:fontRef idx="minor">
              <a:schemeClr val="tx1"/>
            </a:fontRef>
          </p:style>
        </p:cxnSp>
      </p:grpSp>
      <p:sp>
        <p:nvSpPr>
          <p:cNvPr id="14" name="TextBox 3">
            <a:extLst>
              <a:ext uri="{FF2B5EF4-FFF2-40B4-BE49-F238E27FC236}">
                <a16:creationId xmlns:a16="http://schemas.microsoft.com/office/drawing/2014/main" id="{EABC84F6-9963-4837-8DDE-A95456CCDFC6}"/>
              </a:ext>
            </a:extLst>
          </p:cNvPr>
          <p:cNvSpPr txBox="1"/>
          <p:nvPr/>
        </p:nvSpPr>
        <p:spPr>
          <a:xfrm>
            <a:off x="551088" y="474214"/>
            <a:ext cx="10664993" cy="677108"/>
          </a:xfrm>
          <a:prstGeom prst="rect">
            <a:avLst/>
          </a:prstGeom>
          <a:noFill/>
        </p:spPr>
        <p:txBody>
          <a:bodyPr wrap="square" lIns="0" tIns="0" rIns="0" bIns="0" rtlCol="0" anchor="t">
            <a:spAutoFit/>
          </a:bodyPr>
          <a:lstStyle/>
          <a:p>
            <a:pPr fontAlgn="base"/>
            <a:r>
              <a:rPr lang="en-US" sz="2800" b="1" dirty="0">
                <a:solidFill>
                  <a:srgbClr val="322F31"/>
                </a:solidFill>
                <a:latin typeface="Poppins Bold" panose="00000800000000000000" pitchFamily="2" charset="0"/>
                <a:cs typeface="Poppins Bold" panose="00000800000000000000" pitchFamily="2" charset="0"/>
              </a:rPr>
              <a:t>Une </a:t>
            </a:r>
            <a:r>
              <a:rPr lang="en-US" sz="2800" b="1" dirty="0" err="1">
                <a:solidFill>
                  <a:srgbClr val="322F31"/>
                </a:solidFill>
                <a:latin typeface="Poppins Bold" panose="00000800000000000000" pitchFamily="2" charset="0"/>
                <a:cs typeface="Poppins Bold" panose="00000800000000000000" pitchFamily="2" charset="0"/>
              </a:rPr>
              <a:t>faible</a:t>
            </a:r>
            <a:r>
              <a:rPr lang="en-US" sz="2800" b="1" dirty="0">
                <a:solidFill>
                  <a:srgbClr val="322F31"/>
                </a:solidFill>
                <a:latin typeface="Poppins Bold" panose="00000800000000000000" pitchFamily="2" charset="0"/>
                <a:cs typeface="Poppins Bold" panose="00000800000000000000" pitchFamily="2" charset="0"/>
              </a:rPr>
              <a:t> attention </a:t>
            </a:r>
            <a:r>
              <a:rPr lang="en-US" sz="2800" b="1" dirty="0" err="1">
                <a:solidFill>
                  <a:srgbClr val="322F31"/>
                </a:solidFill>
                <a:latin typeface="Poppins Bold" panose="00000800000000000000" pitchFamily="2" charset="0"/>
                <a:cs typeface="Poppins Bold" panose="00000800000000000000" pitchFamily="2" charset="0"/>
              </a:rPr>
              <a:t>lors</a:t>
            </a:r>
            <a:r>
              <a:rPr lang="en-US" sz="2800" b="1" dirty="0">
                <a:solidFill>
                  <a:srgbClr val="322F31"/>
                </a:solidFill>
                <a:latin typeface="Poppins Bold" panose="00000800000000000000" pitchFamily="2" charset="0"/>
                <a:cs typeface="Poppins Bold" panose="00000800000000000000" pitchFamily="2" charset="0"/>
              </a:rPr>
              <a:t> des </a:t>
            </a:r>
            <a:r>
              <a:rPr lang="en-US" sz="2800" b="1" dirty="0" err="1">
                <a:solidFill>
                  <a:srgbClr val="322F31"/>
                </a:solidFill>
                <a:latin typeface="Poppins Bold" panose="00000800000000000000" pitchFamily="2" charset="0"/>
                <a:cs typeface="Poppins Bold" panose="00000800000000000000" pitchFamily="2" charset="0"/>
              </a:rPr>
              <a:t>achats</a:t>
            </a:r>
            <a:r>
              <a:rPr lang="en-US" sz="2800" b="1" dirty="0">
                <a:solidFill>
                  <a:srgbClr val="322F31"/>
                </a:solidFill>
                <a:latin typeface="Poppins Bold" panose="00000800000000000000" pitchFamily="2" charset="0"/>
                <a:cs typeface="Poppins Bold" panose="00000800000000000000" pitchFamily="2" charset="0"/>
              </a:rPr>
              <a:t> </a:t>
            </a:r>
            <a:r>
              <a:rPr lang="en-US" sz="2800" b="1" dirty="0" err="1">
                <a:solidFill>
                  <a:srgbClr val="322F31"/>
                </a:solidFill>
                <a:latin typeface="Poppins Bold" panose="00000800000000000000" pitchFamily="2" charset="0"/>
                <a:cs typeface="Poppins Bold" panose="00000800000000000000" pitchFamily="2" charset="0"/>
              </a:rPr>
              <a:t>alimentaires</a:t>
            </a:r>
            <a:r>
              <a:rPr lang="fr-FR" sz="2800" b="1" dirty="0">
                <a:solidFill>
                  <a:srgbClr val="E95049"/>
                </a:solidFill>
                <a:latin typeface="Poppins"/>
                <a:cs typeface="Poppins"/>
              </a:rPr>
              <a:t>.</a:t>
            </a:r>
            <a:endParaRPr lang="en-US" sz="2800" b="1" dirty="0">
              <a:solidFill>
                <a:srgbClr val="322F31"/>
              </a:solidFill>
              <a:latin typeface="Poppins Bold" panose="00000800000000000000" pitchFamily="2" charset="0"/>
              <a:cs typeface="Poppins Bold" panose="00000800000000000000" pitchFamily="2" charset="0"/>
            </a:endParaRPr>
          </a:p>
          <a:p>
            <a:pPr algn="l" rtl="0" fontAlgn="base"/>
            <a:r>
              <a:rPr lang="en-US" sz="1600" dirty="0">
                <a:solidFill>
                  <a:srgbClr val="E95049"/>
                </a:solidFill>
                <a:latin typeface="Poppins "/>
                <a:cs typeface="Poppins Bold" panose="00000800000000000000" pitchFamily="2" charset="0"/>
              </a:rPr>
              <a:t>L’INFORMATION EN CHIFFRES</a:t>
            </a:r>
            <a:endParaRPr lang="fr-FR" sz="1600" dirty="0">
              <a:solidFill>
                <a:srgbClr val="E95049"/>
              </a:solidFill>
              <a:latin typeface="Poppins "/>
              <a:cs typeface="Poppins"/>
            </a:endParaRPr>
          </a:p>
        </p:txBody>
      </p:sp>
      <p:sp>
        <p:nvSpPr>
          <p:cNvPr id="11" name="ZoneTexte 10">
            <a:extLst>
              <a:ext uri="{FF2B5EF4-FFF2-40B4-BE49-F238E27FC236}">
                <a16:creationId xmlns:a16="http://schemas.microsoft.com/office/drawing/2014/main" id="{7B24E1CB-209A-4135-8004-7ECB077CB63C}"/>
              </a:ext>
            </a:extLst>
          </p:cNvPr>
          <p:cNvSpPr txBox="1"/>
          <p:nvPr/>
        </p:nvSpPr>
        <p:spPr>
          <a:xfrm>
            <a:off x="4503346" y="6288810"/>
            <a:ext cx="7562010" cy="369332"/>
          </a:xfrm>
          <a:prstGeom prst="rect">
            <a:avLst/>
          </a:prstGeom>
          <a:noFill/>
        </p:spPr>
        <p:txBody>
          <a:bodyPr wrap="square" rtlCol="0">
            <a:spAutoFit/>
          </a:bodyPr>
          <a:lstStyle/>
          <a:p>
            <a:pPr algn="r"/>
            <a:r>
              <a:rPr lang="fr-FR" sz="900" i="1" dirty="0">
                <a:latin typeface="Poppins" panose="00000500000000000000" pitchFamily="2" charset="0"/>
                <a:cs typeface="Poppins" panose="00000500000000000000" pitchFamily="2" charset="0"/>
              </a:rPr>
              <a:t>Sources : L’</a:t>
            </a:r>
            <a:r>
              <a:rPr lang="fr-FR" sz="900" i="1" dirty="0" err="1">
                <a:latin typeface="Poppins" panose="00000500000000000000" pitchFamily="2" charset="0"/>
                <a:cs typeface="Poppins" panose="00000500000000000000" pitchFamily="2" charset="0"/>
              </a:rPr>
              <a:t>Obsco</a:t>
            </a:r>
            <a:r>
              <a:rPr lang="fr-FR" sz="900" i="1" dirty="0">
                <a:latin typeface="Poppins" panose="00000500000000000000" pitchFamily="2" charset="0"/>
                <a:cs typeface="Poppins" panose="00000500000000000000" pitchFamily="2" charset="0"/>
              </a:rPr>
              <a:t>/</a:t>
            </a:r>
            <a:r>
              <a:rPr lang="fr-FR" sz="900" i="1" dirty="0" err="1">
                <a:latin typeface="Poppins" panose="00000500000000000000" pitchFamily="2" charset="0"/>
                <a:cs typeface="Poppins" panose="00000500000000000000" pitchFamily="2" charset="0"/>
              </a:rPr>
              <a:t>agenceBIO</a:t>
            </a:r>
            <a:r>
              <a:rPr lang="fr-FR" sz="900" i="1" dirty="0">
                <a:latin typeface="Poppins" panose="00000500000000000000" pitchFamily="2" charset="0"/>
                <a:cs typeface="Poppins" panose="00000500000000000000" pitchFamily="2" charset="0"/>
              </a:rPr>
              <a:t>, « Baromètre de consommation et perception des produits biologiques en France », 2023, </a:t>
            </a:r>
            <a:endParaRPr lang="fr-FR" sz="900" i="1">
              <a:latin typeface="Poppins" panose="00000500000000000000" pitchFamily="2" charset="0"/>
              <a:cs typeface="Poppins" panose="00000500000000000000" pitchFamily="2" charset="0"/>
            </a:endParaRPr>
          </a:p>
          <a:p>
            <a:pPr algn="r"/>
            <a:r>
              <a:rPr lang="fr-FR" sz="900" i="1" dirty="0">
                <a:effectLst/>
                <a:latin typeface="Poppins" panose="00000500000000000000" pitchFamily="2" charset="0"/>
                <a:cs typeface="Poppins" panose="00000500000000000000" pitchFamily="2" charset="0"/>
              </a:rPr>
              <a:t>Etude « L’explorateur des comportements de consommation », MOAI 2023</a:t>
            </a:r>
            <a:endParaRPr lang="fr-FR" sz="900" i="1" dirty="0">
              <a:latin typeface="Poppins" panose="00000500000000000000" pitchFamily="2" charset="0"/>
              <a:cs typeface="Poppins" panose="00000500000000000000" pitchFamily="2" charset="0"/>
            </a:endParaRPr>
          </a:p>
        </p:txBody>
      </p:sp>
      <p:sp>
        <p:nvSpPr>
          <p:cNvPr id="3" name="Ellipse 2">
            <a:extLst>
              <a:ext uri="{FF2B5EF4-FFF2-40B4-BE49-F238E27FC236}">
                <a16:creationId xmlns:a16="http://schemas.microsoft.com/office/drawing/2014/main" id="{8704933A-0032-D340-4191-FED0D46C9380}"/>
              </a:ext>
            </a:extLst>
          </p:cNvPr>
          <p:cNvSpPr/>
          <p:nvPr/>
        </p:nvSpPr>
        <p:spPr>
          <a:xfrm>
            <a:off x="7841038" y="2434053"/>
            <a:ext cx="1215636" cy="1215636"/>
          </a:xfrm>
          <a:prstGeom prst="ellipse">
            <a:avLst/>
          </a:prstGeom>
          <a:solidFill>
            <a:srgbClr val="E95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BF5A30C0-8F41-CA13-FFC8-0ED3F848C2CC}"/>
              </a:ext>
            </a:extLst>
          </p:cNvPr>
          <p:cNvSpPr/>
          <p:nvPr/>
        </p:nvSpPr>
        <p:spPr>
          <a:xfrm>
            <a:off x="6702457" y="3426169"/>
            <a:ext cx="3306029" cy="1989455"/>
          </a:xfrm>
          <a:prstGeom prst="rect">
            <a:avLst/>
          </a:prstGeom>
          <a:solidFill>
            <a:schemeClr val="bg1"/>
          </a:solidFill>
          <a:ln>
            <a:solidFill>
              <a:srgbClr val="E9504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400" dirty="0">
                <a:solidFill>
                  <a:schemeClr val="tx1"/>
                </a:solidFill>
                <a:latin typeface="Poppins"/>
                <a:cs typeface="Poppins"/>
              </a:rPr>
              <a:t>….  des Français seulement déclarent y prêter systématiquement importance lors de leurs achats, 34% de temps en temps, et 25% souvent.</a:t>
            </a:r>
          </a:p>
        </p:txBody>
      </p:sp>
      <p:sp>
        <p:nvSpPr>
          <p:cNvPr id="6" name="ZoneTexte 5">
            <a:extLst>
              <a:ext uri="{FF2B5EF4-FFF2-40B4-BE49-F238E27FC236}">
                <a16:creationId xmlns:a16="http://schemas.microsoft.com/office/drawing/2014/main" id="{43F4185E-042D-4D4D-78C6-DCB2D9F4C7D4}"/>
              </a:ext>
            </a:extLst>
          </p:cNvPr>
          <p:cNvSpPr txBox="1"/>
          <p:nvPr/>
        </p:nvSpPr>
        <p:spPr>
          <a:xfrm>
            <a:off x="8105009" y="2740056"/>
            <a:ext cx="803425" cy="584775"/>
          </a:xfrm>
          <a:prstGeom prst="rect">
            <a:avLst/>
          </a:prstGeom>
          <a:noFill/>
        </p:spPr>
        <p:txBody>
          <a:bodyPr wrap="none" lIns="91440" tIns="45720" rIns="91440" bIns="45720" rtlCol="0" anchor="t">
            <a:spAutoFit/>
          </a:bodyPr>
          <a:lstStyle/>
          <a:p>
            <a:r>
              <a:rPr lang="fr-FR" sz="3200" b="1" dirty="0">
                <a:solidFill>
                  <a:schemeClr val="bg1"/>
                </a:solidFill>
                <a:latin typeface="Poppins"/>
                <a:cs typeface="Poppins"/>
              </a:rPr>
              <a:t>6%</a:t>
            </a:r>
          </a:p>
        </p:txBody>
      </p:sp>
      <p:sp>
        <p:nvSpPr>
          <p:cNvPr id="12" name="ZoneTexte 11">
            <a:extLst>
              <a:ext uri="{FF2B5EF4-FFF2-40B4-BE49-F238E27FC236}">
                <a16:creationId xmlns:a16="http://schemas.microsoft.com/office/drawing/2014/main" id="{7809B58C-0C57-16EB-086D-73E78DBAA261}"/>
              </a:ext>
            </a:extLst>
          </p:cNvPr>
          <p:cNvSpPr txBox="1"/>
          <p:nvPr/>
        </p:nvSpPr>
        <p:spPr>
          <a:xfrm>
            <a:off x="6869043" y="1660431"/>
            <a:ext cx="3159624" cy="523220"/>
          </a:xfrm>
          <a:prstGeom prst="rect">
            <a:avLst/>
          </a:prstGeom>
          <a:noFill/>
        </p:spPr>
        <p:txBody>
          <a:bodyPr wrap="square">
            <a:spAutoFit/>
          </a:bodyPr>
          <a:lstStyle/>
          <a:p>
            <a:pPr algn="ctr"/>
            <a:r>
              <a:rPr lang="fr-FR" sz="1400" b="1" dirty="0">
                <a:latin typeface="Poppins" panose="00000500000000000000" pitchFamily="2" charset="0"/>
                <a:cs typeface="Poppins" panose="00000500000000000000" pitchFamily="2" charset="0"/>
              </a:rPr>
              <a:t>Une attention non systématique dans le processus d’achat</a:t>
            </a:r>
          </a:p>
        </p:txBody>
      </p:sp>
      <p:sp>
        <p:nvSpPr>
          <p:cNvPr id="13" name="Ellipse 12">
            <a:extLst>
              <a:ext uri="{FF2B5EF4-FFF2-40B4-BE49-F238E27FC236}">
                <a16:creationId xmlns:a16="http://schemas.microsoft.com/office/drawing/2014/main" id="{F38A2951-45CC-7E97-5845-B1A8182324B1}"/>
              </a:ext>
            </a:extLst>
          </p:cNvPr>
          <p:cNvSpPr/>
          <p:nvPr/>
        </p:nvSpPr>
        <p:spPr>
          <a:xfrm>
            <a:off x="3084708" y="2434053"/>
            <a:ext cx="1215636" cy="1215636"/>
          </a:xfrm>
          <a:prstGeom prst="ellipse">
            <a:avLst/>
          </a:prstGeom>
          <a:solidFill>
            <a:srgbClr val="E95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DAD33513-6386-114A-415A-028A1A9FF661}"/>
              </a:ext>
            </a:extLst>
          </p:cNvPr>
          <p:cNvSpPr/>
          <p:nvPr/>
        </p:nvSpPr>
        <p:spPr>
          <a:xfrm>
            <a:off x="1982093" y="3429000"/>
            <a:ext cx="3420866" cy="1989455"/>
          </a:xfrm>
          <a:prstGeom prst="rect">
            <a:avLst/>
          </a:prstGeom>
          <a:solidFill>
            <a:schemeClr val="bg1"/>
          </a:solidFill>
          <a:ln>
            <a:solidFill>
              <a:srgbClr val="E9504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400" dirty="0">
                <a:solidFill>
                  <a:schemeClr val="tx1"/>
                </a:solidFill>
                <a:latin typeface="Poppins"/>
                <a:cs typeface="Poppins"/>
              </a:rPr>
              <a:t>…. d’attention lors des achats alimentaires pour les AOP et IGP, - 10% pour l’AOC et -7% pour le label rouge</a:t>
            </a:r>
          </a:p>
        </p:txBody>
      </p:sp>
      <p:sp>
        <p:nvSpPr>
          <p:cNvPr id="17" name="ZoneTexte 16">
            <a:extLst>
              <a:ext uri="{FF2B5EF4-FFF2-40B4-BE49-F238E27FC236}">
                <a16:creationId xmlns:a16="http://schemas.microsoft.com/office/drawing/2014/main" id="{7911B96F-1614-B13D-B122-05B7BC7EEE92}"/>
              </a:ext>
            </a:extLst>
          </p:cNvPr>
          <p:cNvSpPr txBox="1"/>
          <p:nvPr/>
        </p:nvSpPr>
        <p:spPr>
          <a:xfrm>
            <a:off x="3136925" y="2740056"/>
            <a:ext cx="1111202" cy="584775"/>
          </a:xfrm>
          <a:prstGeom prst="rect">
            <a:avLst/>
          </a:prstGeom>
          <a:noFill/>
        </p:spPr>
        <p:txBody>
          <a:bodyPr wrap="none" rtlCol="0">
            <a:spAutoFit/>
          </a:bodyPr>
          <a:lstStyle/>
          <a:p>
            <a:r>
              <a:rPr lang="fr-FR" sz="3200" b="1" dirty="0">
                <a:solidFill>
                  <a:schemeClr val="bg1"/>
                </a:solidFill>
                <a:latin typeface="Poppins" panose="00000500000000000000" pitchFamily="2" charset="0"/>
                <a:cs typeface="Poppins" panose="00000500000000000000" pitchFamily="2" charset="0"/>
              </a:rPr>
              <a:t>- 11%</a:t>
            </a:r>
          </a:p>
        </p:txBody>
      </p:sp>
      <p:sp>
        <p:nvSpPr>
          <p:cNvPr id="18" name="ZoneTexte 17">
            <a:extLst>
              <a:ext uri="{FF2B5EF4-FFF2-40B4-BE49-F238E27FC236}">
                <a16:creationId xmlns:a16="http://schemas.microsoft.com/office/drawing/2014/main" id="{9F91AF5A-1798-B22C-77C6-1CD9D9945994}"/>
              </a:ext>
            </a:extLst>
          </p:cNvPr>
          <p:cNvSpPr txBox="1"/>
          <p:nvPr/>
        </p:nvSpPr>
        <p:spPr>
          <a:xfrm>
            <a:off x="2064252" y="1660431"/>
            <a:ext cx="3159624" cy="523220"/>
          </a:xfrm>
          <a:prstGeom prst="rect">
            <a:avLst/>
          </a:prstGeom>
          <a:noFill/>
        </p:spPr>
        <p:txBody>
          <a:bodyPr wrap="square">
            <a:spAutoFit/>
          </a:bodyPr>
          <a:lstStyle/>
          <a:p>
            <a:pPr algn="ctr"/>
            <a:r>
              <a:rPr lang="fr-FR" sz="1400" b="1" dirty="0">
                <a:latin typeface="Poppins" panose="00000500000000000000" pitchFamily="2" charset="0"/>
                <a:cs typeface="Poppins" panose="00000500000000000000" pitchFamily="2" charset="0"/>
              </a:rPr>
              <a:t>Une baisse générale de l’attention </a:t>
            </a:r>
          </a:p>
        </p:txBody>
      </p:sp>
    </p:spTree>
    <p:extLst>
      <p:ext uri="{BB962C8B-B14F-4D97-AF65-F5344CB8AC3E}">
        <p14:creationId xmlns:p14="http://schemas.microsoft.com/office/powerpoint/2010/main" val="854554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7">
            <a:extLst>
              <a:ext uri="{FF2B5EF4-FFF2-40B4-BE49-F238E27FC236}">
                <a16:creationId xmlns:a16="http://schemas.microsoft.com/office/drawing/2014/main" id="{3E87774A-E8FB-47DA-B1A1-96005C69BEA1}"/>
              </a:ext>
            </a:extLst>
          </p:cNvPr>
          <p:cNvGrpSpPr/>
          <p:nvPr/>
        </p:nvGrpSpPr>
        <p:grpSpPr>
          <a:xfrm>
            <a:off x="0" y="3666428"/>
            <a:ext cx="484414" cy="549623"/>
            <a:chOff x="428978" y="4003613"/>
            <a:chExt cx="484414" cy="549623"/>
          </a:xfrm>
        </p:grpSpPr>
        <p:sp>
          <p:nvSpPr>
            <p:cNvPr id="8" name="Rectangle 7">
              <a:extLst>
                <a:ext uri="{FF2B5EF4-FFF2-40B4-BE49-F238E27FC236}">
                  <a16:creationId xmlns:a16="http://schemas.microsoft.com/office/drawing/2014/main" id="{68408140-CE6B-4E07-8B21-EB410BD90B77}"/>
                </a:ext>
              </a:extLst>
            </p:cNvPr>
            <p:cNvSpPr/>
            <p:nvPr/>
          </p:nvSpPr>
          <p:spPr>
            <a:xfrm>
              <a:off x="428978" y="4003613"/>
              <a:ext cx="484414" cy="48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9" name="ZoneTexte 8">
              <a:extLst>
                <a:ext uri="{FF2B5EF4-FFF2-40B4-BE49-F238E27FC236}">
                  <a16:creationId xmlns:a16="http://schemas.microsoft.com/office/drawing/2014/main" id="{A1B3B32A-113C-4898-9E74-30E57A016A74}"/>
                </a:ext>
              </a:extLst>
            </p:cNvPr>
            <p:cNvSpPr txBox="1"/>
            <p:nvPr/>
          </p:nvSpPr>
          <p:spPr>
            <a:xfrm>
              <a:off x="556885" y="4137738"/>
              <a:ext cx="314172" cy="415498"/>
            </a:xfrm>
            <a:prstGeom prst="rect">
              <a:avLst/>
            </a:prstGeom>
            <a:noFill/>
          </p:spPr>
          <p:txBody>
            <a:bodyPr wrap="square" lIns="0" tIns="0" bIns="0" rtlCol="0" anchor="t">
              <a:spAutoFit/>
            </a:bodyPr>
            <a:lstStyle/>
            <a:p>
              <a:pPr algn="ctr">
                <a:lnSpc>
                  <a:spcPct val="150000"/>
                </a:lnSpc>
              </a:pPr>
              <a:fld id="{34EC0BEA-D1AB-B54D-8F8B-F5F6D1CBA07A}" type="slidenum">
                <a:rPr lang="fr-FR" sz="900" b="1">
                  <a:solidFill>
                    <a:srgbClr val="2D2B2C"/>
                  </a:solidFill>
                  <a:latin typeface="Helvetica Neue" panose="02000503000000020004" pitchFamily="2" charset="0"/>
                  <a:ea typeface="Helvetica Neue" panose="02000503000000020004" pitchFamily="2" charset="0"/>
                  <a:cs typeface="Helvetica Neue" panose="02000503000000020004" pitchFamily="2" charset="0"/>
                </a:rPr>
                <a:t>12</a:t>
              </a:fld>
              <a:r>
                <a:rPr lang="fr-FR" sz="900" b="1">
                  <a:solidFill>
                    <a:srgbClr val="E95049"/>
                  </a:solidFill>
                  <a:latin typeface="Helvetica Neue" panose="02000503000000020004" pitchFamily="2" charset="0"/>
                  <a:ea typeface="Helvetica Neue" panose="02000503000000020004" pitchFamily="2" charset="0"/>
                  <a:cs typeface="Helvetica Neue" panose="02000503000000020004" pitchFamily="2" charset="0"/>
                </a:rPr>
                <a:t>.</a:t>
              </a:r>
            </a:p>
            <a:p>
              <a:pPr algn="ctr">
                <a:lnSpc>
                  <a:spcPct val="150000"/>
                </a:lnSpc>
              </a:pPr>
              <a:endParaRPr lang="fr-FR" sz="900" b="1">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0" name="Connecteur droit 9">
              <a:extLst>
                <a:ext uri="{FF2B5EF4-FFF2-40B4-BE49-F238E27FC236}">
                  <a16:creationId xmlns:a16="http://schemas.microsoft.com/office/drawing/2014/main" id="{E5D6273C-9310-41F6-A345-93C14793D9EC}"/>
                </a:ext>
              </a:extLst>
            </p:cNvPr>
            <p:cNvCxnSpPr/>
            <p:nvPr/>
          </p:nvCxnSpPr>
          <p:spPr>
            <a:xfrm>
              <a:off x="428978" y="4003613"/>
              <a:ext cx="484414" cy="0"/>
            </a:xfrm>
            <a:prstGeom prst="line">
              <a:avLst/>
            </a:prstGeom>
            <a:ln>
              <a:solidFill>
                <a:srgbClr val="2D2B2C"/>
              </a:solidFill>
            </a:ln>
          </p:spPr>
          <p:style>
            <a:lnRef idx="2">
              <a:schemeClr val="dk1"/>
            </a:lnRef>
            <a:fillRef idx="0">
              <a:schemeClr val="dk1"/>
            </a:fillRef>
            <a:effectRef idx="1">
              <a:schemeClr val="dk1"/>
            </a:effectRef>
            <a:fontRef idx="minor">
              <a:schemeClr val="tx1"/>
            </a:fontRef>
          </p:style>
        </p:cxnSp>
      </p:grpSp>
      <p:sp>
        <p:nvSpPr>
          <p:cNvPr id="14" name="TextBox 3">
            <a:extLst>
              <a:ext uri="{FF2B5EF4-FFF2-40B4-BE49-F238E27FC236}">
                <a16:creationId xmlns:a16="http://schemas.microsoft.com/office/drawing/2014/main" id="{EABC84F6-9963-4837-8DDE-A95456CCDFC6}"/>
              </a:ext>
            </a:extLst>
          </p:cNvPr>
          <p:cNvSpPr txBox="1"/>
          <p:nvPr/>
        </p:nvSpPr>
        <p:spPr>
          <a:xfrm>
            <a:off x="551088" y="474214"/>
            <a:ext cx="11353056" cy="677108"/>
          </a:xfrm>
          <a:prstGeom prst="rect">
            <a:avLst/>
          </a:prstGeom>
          <a:noFill/>
        </p:spPr>
        <p:txBody>
          <a:bodyPr wrap="square" lIns="0" tIns="0" rIns="0" bIns="0" rtlCol="0" anchor="t">
            <a:spAutoFit/>
          </a:bodyPr>
          <a:lstStyle/>
          <a:p>
            <a:pPr fontAlgn="base"/>
            <a:r>
              <a:rPr lang="en-US" sz="2800" b="1" dirty="0">
                <a:solidFill>
                  <a:srgbClr val="322F31"/>
                </a:solidFill>
                <a:latin typeface="Poppins Bold"/>
                <a:cs typeface="Poppins Bold"/>
              </a:rPr>
              <a:t>Une perception </a:t>
            </a:r>
            <a:r>
              <a:rPr lang="en-US" sz="2800" b="1" dirty="0" err="1">
                <a:solidFill>
                  <a:srgbClr val="322F31"/>
                </a:solidFill>
                <a:latin typeface="Poppins Bold"/>
                <a:cs typeface="Poppins Bold"/>
              </a:rPr>
              <a:t>différenciée</a:t>
            </a:r>
            <a:r>
              <a:rPr lang="en-US" sz="2800" b="1" dirty="0">
                <a:solidFill>
                  <a:srgbClr val="322F31"/>
                </a:solidFill>
                <a:latin typeface="Poppins Bold"/>
                <a:cs typeface="Poppins Bold"/>
              </a:rPr>
              <a:t> </a:t>
            </a:r>
            <a:r>
              <a:rPr lang="en-US" sz="2800" b="1" dirty="0" err="1">
                <a:solidFill>
                  <a:srgbClr val="322F31"/>
                </a:solidFill>
                <a:latin typeface="Poppins Bold"/>
                <a:cs typeface="Poppins Bold"/>
              </a:rPr>
              <a:t>selon</a:t>
            </a:r>
            <a:r>
              <a:rPr lang="en-US" sz="2800" b="1" dirty="0">
                <a:solidFill>
                  <a:srgbClr val="322F31"/>
                </a:solidFill>
                <a:latin typeface="Poppins Bold"/>
                <a:cs typeface="Poppins Bold"/>
              </a:rPr>
              <a:t> les </a:t>
            </a:r>
            <a:r>
              <a:rPr lang="en-US" sz="2800" b="1" dirty="0" err="1">
                <a:solidFill>
                  <a:srgbClr val="322F31"/>
                </a:solidFill>
                <a:latin typeface="Poppins Bold"/>
                <a:cs typeface="Poppins Bold"/>
              </a:rPr>
              <a:t>catégories</a:t>
            </a:r>
            <a:r>
              <a:rPr lang="en-US" sz="2800" b="1" dirty="0">
                <a:solidFill>
                  <a:srgbClr val="322F31"/>
                </a:solidFill>
                <a:latin typeface="Poppins Bold"/>
                <a:cs typeface="Poppins Bold"/>
              </a:rPr>
              <a:t> de </a:t>
            </a:r>
            <a:r>
              <a:rPr lang="en-US" sz="2800" b="1" dirty="0" err="1">
                <a:solidFill>
                  <a:srgbClr val="322F31"/>
                </a:solidFill>
                <a:latin typeface="Poppins Bold"/>
                <a:cs typeface="Poppins Bold"/>
              </a:rPr>
              <a:t>produits</a:t>
            </a:r>
            <a:r>
              <a:rPr lang="fr-FR" sz="2800" b="1" dirty="0">
                <a:solidFill>
                  <a:srgbClr val="E95049"/>
                </a:solidFill>
                <a:latin typeface="Poppins"/>
                <a:cs typeface="Poppins"/>
              </a:rPr>
              <a:t>.</a:t>
            </a:r>
            <a:endParaRPr lang="en-US" sz="2800" b="1" dirty="0">
              <a:solidFill>
                <a:srgbClr val="322F31"/>
              </a:solidFill>
              <a:latin typeface="Poppins Bold" panose="00000800000000000000" pitchFamily="2" charset="0"/>
              <a:cs typeface="Poppins Bold" panose="00000800000000000000" pitchFamily="2" charset="0"/>
            </a:endParaRPr>
          </a:p>
          <a:p>
            <a:pPr algn="l" rtl="0" fontAlgn="base"/>
            <a:r>
              <a:rPr lang="en-US" sz="1600" dirty="0">
                <a:solidFill>
                  <a:srgbClr val="E95049"/>
                </a:solidFill>
                <a:latin typeface="Poppins "/>
                <a:cs typeface="Poppins Bold" panose="00000800000000000000" pitchFamily="2" charset="0"/>
              </a:rPr>
              <a:t>L’INFORMATION EN CHIFFRES</a:t>
            </a:r>
            <a:endParaRPr lang="fr-FR" sz="1600" dirty="0">
              <a:solidFill>
                <a:srgbClr val="E95049"/>
              </a:solidFill>
              <a:latin typeface="Poppins "/>
              <a:cs typeface="Poppins"/>
            </a:endParaRPr>
          </a:p>
        </p:txBody>
      </p:sp>
      <p:sp>
        <p:nvSpPr>
          <p:cNvPr id="6" name="ZoneTexte 5">
            <a:extLst>
              <a:ext uri="{FF2B5EF4-FFF2-40B4-BE49-F238E27FC236}">
                <a16:creationId xmlns:a16="http://schemas.microsoft.com/office/drawing/2014/main" id="{3C714CE4-C2B1-A577-CB24-668ADBCD5EE0}"/>
              </a:ext>
            </a:extLst>
          </p:cNvPr>
          <p:cNvSpPr txBox="1"/>
          <p:nvPr/>
        </p:nvSpPr>
        <p:spPr>
          <a:xfrm>
            <a:off x="7556362" y="3165957"/>
            <a:ext cx="2682240" cy="2154436"/>
          </a:xfrm>
          <a:prstGeom prst="rect">
            <a:avLst/>
          </a:prstGeom>
          <a:noFill/>
        </p:spPr>
        <p:txBody>
          <a:bodyPr wrap="square" lIns="91440" tIns="45720" rIns="91440" bIns="45720" anchor="t">
            <a:spAutoFit/>
          </a:bodyPr>
          <a:lstStyle/>
          <a:p>
            <a:pPr algn="ctr"/>
            <a:r>
              <a:rPr lang="fr-FR" sz="1400" b="1" dirty="0">
                <a:latin typeface="Poppins" panose="00000500000000000000" pitchFamily="2" charset="0"/>
                <a:cs typeface="Poppins" panose="00000500000000000000" pitchFamily="2" charset="0"/>
              </a:rPr>
              <a:t>Fruits et légumes</a:t>
            </a:r>
          </a:p>
          <a:p>
            <a:pPr algn="just"/>
            <a:r>
              <a:rPr lang="fr-FR" sz="1200" dirty="0">
                <a:latin typeface="Poppins"/>
                <a:cs typeface="Poppins"/>
              </a:rPr>
              <a:t>46% des consommateurs français achètent moins de fruits et légumes avec labels/</a:t>
            </a:r>
            <a:r>
              <a:rPr lang="fr-FR" sz="1200" dirty="0" err="1">
                <a:latin typeface="Poppins"/>
                <a:cs typeface="Poppins"/>
              </a:rPr>
              <a:t>SIQO'ss</a:t>
            </a:r>
            <a:r>
              <a:rPr lang="fr-FR" sz="1200" dirty="0">
                <a:latin typeface="Poppins"/>
                <a:cs typeface="Poppins"/>
              </a:rPr>
              <a:t> pour faire des économies. Cependant, ils restent un gage de confiance important avec 8 français sur 10 qui considèrent le label/SIQO comme un gage de confiance. </a:t>
            </a:r>
            <a:endParaRPr lang="fr-FR" sz="1200" b="1" i="1" dirty="0">
              <a:latin typeface="Poppins" panose="00000500000000000000" pitchFamily="2" charset="0"/>
              <a:cs typeface="Poppins" panose="00000500000000000000" pitchFamily="2" charset="0"/>
            </a:endParaRPr>
          </a:p>
        </p:txBody>
      </p:sp>
      <p:sp>
        <p:nvSpPr>
          <p:cNvPr id="16" name="ZoneTexte 15">
            <a:extLst>
              <a:ext uri="{FF2B5EF4-FFF2-40B4-BE49-F238E27FC236}">
                <a16:creationId xmlns:a16="http://schemas.microsoft.com/office/drawing/2014/main" id="{0448E323-2C11-AE03-33B7-759E7F2B2BC9}"/>
              </a:ext>
            </a:extLst>
          </p:cNvPr>
          <p:cNvSpPr txBox="1"/>
          <p:nvPr/>
        </p:nvSpPr>
        <p:spPr>
          <a:xfrm>
            <a:off x="1465465" y="3190472"/>
            <a:ext cx="2267526" cy="1415772"/>
          </a:xfrm>
          <a:prstGeom prst="rect">
            <a:avLst/>
          </a:prstGeom>
          <a:noFill/>
        </p:spPr>
        <p:txBody>
          <a:bodyPr wrap="square" lIns="91440" tIns="45720" rIns="91440" bIns="45720" anchor="t">
            <a:spAutoFit/>
          </a:bodyPr>
          <a:lstStyle/>
          <a:p>
            <a:pPr algn="ctr"/>
            <a:r>
              <a:rPr lang="fr-FR" sz="1400" b="1" dirty="0">
                <a:latin typeface="Poppins" panose="00000500000000000000" pitchFamily="2" charset="0"/>
                <a:cs typeface="Poppins" panose="00000500000000000000" pitchFamily="2" charset="0"/>
              </a:rPr>
              <a:t>Produits laitiers</a:t>
            </a:r>
          </a:p>
          <a:p>
            <a:pPr algn="just"/>
            <a:r>
              <a:rPr lang="fr-FR" sz="1200" dirty="0">
                <a:effectLst/>
                <a:latin typeface="Poppins"/>
                <a:cs typeface="Poppins"/>
              </a:rPr>
              <a:t>29% des consommateurs portent une attention particulière aux </a:t>
            </a:r>
            <a:r>
              <a:rPr lang="fr-FR" sz="1200" dirty="0">
                <a:latin typeface="Poppins"/>
                <a:cs typeface="Poppins"/>
              </a:rPr>
              <a:t>signes </a:t>
            </a:r>
            <a:r>
              <a:rPr lang="fr-FR" sz="1200" dirty="0">
                <a:effectLst/>
                <a:latin typeface="Poppins"/>
                <a:cs typeface="Poppins"/>
              </a:rPr>
              <a:t>de type AOP/ AOC lors de leurs achats de fromage et 19% aux </a:t>
            </a:r>
            <a:r>
              <a:rPr lang="fr-FR" sz="1200" dirty="0" err="1">
                <a:latin typeface="Poppins"/>
                <a:cs typeface="Poppins"/>
              </a:rPr>
              <a:t>SIQO's</a:t>
            </a:r>
            <a:r>
              <a:rPr lang="fr-FR" sz="1200" dirty="0">
                <a:effectLst/>
                <a:latin typeface="Poppins"/>
                <a:cs typeface="Poppins"/>
              </a:rPr>
              <a:t> pour le beurre.</a:t>
            </a:r>
            <a:r>
              <a:rPr lang="fr-FR" sz="1200" dirty="0">
                <a:latin typeface="Poppins"/>
                <a:cs typeface="Poppins"/>
              </a:rPr>
              <a:t> </a:t>
            </a:r>
            <a:endParaRPr lang="fr-FR" sz="1200" b="1" i="1" dirty="0">
              <a:latin typeface="Poppins" panose="00000500000000000000" pitchFamily="2" charset="0"/>
              <a:cs typeface="Poppins" panose="00000500000000000000" pitchFamily="2" charset="0"/>
            </a:endParaRPr>
          </a:p>
        </p:txBody>
      </p:sp>
      <p:sp>
        <p:nvSpPr>
          <p:cNvPr id="17" name="ZoneTexte 16">
            <a:extLst>
              <a:ext uri="{FF2B5EF4-FFF2-40B4-BE49-F238E27FC236}">
                <a16:creationId xmlns:a16="http://schemas.microsoft.com/office/drawing/2014/main" id="{F705E0FA-5DB2-644E-16B9-B3D7EB8D3A93}"/>
              </a:ext>
            </a:extLst>
          </p:cNvPr>
          <p:cNvSpPr txBox="1"/>
          <p:nvPr/>
        </p:nvSpPr>
        <p:spPr>
          <a:xfrm>
            <a:off x="551087" y="1254301"/>
            <a:ext cx="7791635" cy="461665"/>
          </a:xfrm>
          <a:prstGeom prst="rect">
            <a:avLst/>
          </a:prstGeom>
          <a:noFill/>
        </p:spPr>
        <p:txBody>
          <a:bodyPr wrap="square" lIns="91440" tIns="45720" rIns="91440" bIns="45720" anchor="t">
            <a:spAutoFit/>
          </a:bodyPr>
          <a:lstStyle/>
          <a:p>
            <a:pPr algn="just"/>
            <a:r>
              <a:rPr lang="fr-FR" sz="1200" dirty="0">
                <a:latin typeface="Poppins"/>
                <a:cs typeface="Poppins"/>
              </a:rPr>
              <a:t>Selon le type de produit, le SIQO ne garantit pas la même chose au consommateur. </a:t>
            </a:r>
            <a:endParaRPr lang="fr-FR" sz="1200" b="1" dirty="0">
              <a:latin typeface="Poppins" panose="00000500000000000000" pitchFamily="2" charset="0"/>
              <a:cs typeface="Poppins" panose="00000500000000000000" pitchFamily="2" charset="0"/>
            </a:endParaRPr>
          </a:p>
          <a:p>
            <a:pPr algn="just"/>
            <a:r>
              <a:rPr lang="fr-FR" sz="1200" dirty="0">
                <a:latin typeface="Poppins"/>
                <a:cs typeface="Poppins"/>
              </a:rPr>
              <a:t>Ils sont donc </a:t>
            </a:r>
            <a:r>
              <a:rPr lang="fr-FR" sz="1200" b="1" dirty="0">
                <a:latin typeface="Poppins"/>
                <a:cs typeface="Poppins"/>
              </a:rPr>
              <a:t>plus ou moins pris en considération selon les gammes et les attentes associées. </a:t>
            </a:r>
            <a:endParaRPr lang="fr-FR" sz="1200" b="1" dirty="0">
              <a:latin typeface="Poppins" panose="00000500000000000000" pitchFamily="2" charset="0"/>
              <a:cs typeface="Poppins" panose="00000500000000000000" pitchFamily="2" charset="0"/>
            </a:endParaRPr>
          </a:p>
        </p:txBody>
      </p:sp>
      <p:sp>
        <p:nvSpPr>
          <p:cNvPr id="19" name="ZoneTexte 18">
            <a:extLst>
              <a:ext uri="{FF2B5EF4-FFF2-40B4-BE49-F238E27FC236}">
                <a16:creationId xmlns:a16="http://schemas.microsoft.com/office/drawing/2014/main" id="{3AC89CF4-8837-ACAB-C5EF-5740267FE857}"/>
              </a:ext>
            </a:extLst>
          </p:cNvPr>
          <p:cNvSpPr txBox="1"/>
          <p:nvPr/>
        </p:nvSpPr>
        <p:spPr>
          <a:xfrm>
            <a:off x="4595787" y="3165957"/>
            <a:ext cx="2068964" cy="1785104"/>
          </a:xfrm>
          <a:prstGeom prst="rect">
            <a:avLst/>
          </a:prstGeom>
          <a:noFill/>
        </p:spPr>
        <p:txBody>
          <a:bodyPr wrap="square" lIns="91440" tIns="45720" rIns="91440" bIns="45720" anchor="t">
            <a:spAutoFit/>
          </a:bodyPr>
          <a:lstStyle/>
          <a:p>
            <a:pPr algn="ctr"/>
            <a:r>
              <a:rPr lang="fr-FR" sz="1400" b="1" dirty="0">
                <a:latin typeface="Poppins" panose="00000500000000000000" pitchFamily="2" charset="0"/>
                <a:cs typeface="Poppins" panose="00000500000000000000" pitchFamily="2" charset="0"/>
              </a:rPr>
              <a:t>Œufs</a:t>
            </a:r>
            <a:endParaRPr lang="fr-FR" sz="1400" dirty="0">
              <a:latin typeface="Poppins" panose="00000500000000000000" pitchFamily="2" charset="0"/>
              <a:cs typeface="Poppins" panose="00000500000000000000" pitchFamily="2" charset="0"/>
            </a:endParaRPr>
          </a:p>
          <a:p>
            <a:pPr algn="just"/>
            <a:r>
              <a:rPr lang="fr-FR" sz="1200" dirty="0">
                <a:latin typeface="Poppins"/>
                <a:cs typeface="Poppins"/>
              </a:rPr>
              <a:t>Les œufs labélisés Label Rouge représentent 6,9% de la part du marché des œufs vendus en magasins et 19,4% pour le label biologique sur les deux premiers mois de 2023. </a:t>
            </a:r>
            <a:endParaRPr lang="fr-FR" sz="1200" b="1" i="1" dirty="0">
              <a:latin typeface="Poppins" panose="00000500000000000000" pitchFamily="2" charset="0"/>
              <a:cs typeface="Poppins" panose="00000500000000000000" pitchFamily="2" charset="0"/>
            </a:endParaRPr>
          </a:p>
        </p:txBody>
      </p:sp>
      <p:sp>
        <p:nvSpPr>
          <p:cNvPr id="22" name="ZoneTexte 21">
            <a:extLst>
              <a:ext uri="{FF2B5EF4-FFF2-40B4-BE49-F238E27FC236}">
                <a16:creationId xmlns:a16="http://schemas.microsoft.com/office/drawing/2014/main" id="{BED58E81-2C22-DFBE-68C6-9E0952AAE784}"/>
              </a:ext>
            </a:extLst>
          </p:cNvPr>
          <p:cNvSpPr txBox="1"/>
          <p:nvPr/>
        </p:nvSpPr>
        <p:spPr>
          <a:xfrm>
            <a:off x="4180951" y="6262553"/>
            <a:ext cx="7791635" cy="507831"/>
          </a:xfrm>
          <a:prstGeom prst="rect">
            <a:avLst/>
          </a:prstGeom>
          <a:noFill/>
        </p:spPr>
        <p:txBody>
          <a:bodyPr wrap="square">
            <a:spAutoFit/>
          </a:bodyPr>
          <a:lstStyle/>
          <a:p>
            <a:pPr algn="r"/>
            <a:r>
              <a:rPr lang="fr-FR" sz="900" i="1" dirty="0">
                <a:latin typeface="Muli" panose="00000500000000000000" pitchFamily="2" charset="0"/>
                <a:cs typeface="Poppins" panose="00000500000000000000" pitchFamily="2" charset="0"/>
              </a:rPr>
              <a:t>Sources:  « </a:t>
            </a:r>
            <a:r>
              <a:rPr lang="fr-FR" sz="900" dirty="0">
                <a:latin typeface="Muli" panose="00000500000000000000" pitchFamily="2" charset="0"/>
              </a:rPr>
              <a:t>Baromètre de confiance des fruits et légumes frais 2022 » </a:t>
            </a:r>
            <a:r>
              <a:rPr lang="fr-FR" sz="900" i="1" dirty="0">
                <a:latin typeface="Muli" panose="00000500000000000000" pitchFamily="2" charset="0"/>
                <a:cs typeface="Poppins" panose="00000500000000000000" pitchFamily="2" charset="0"/>
              </a:rPr>
              <a:t>France </a:t>
            </a:r>
            <a:r>
              <a:rPr lang="fr-FR" sz="900" i="1" dirty="0" err="1">
                <a:latin typeface="Muli" panose="00000500000000000000" pitchFamily="2" charset="0"/>
                <a:cs typeface="Poppins" panose="00000500000000000000" pitchFamily="2" charset="0"/>
              </a:rPr>
              <a:t>Agrimer</a:t>
            </a:r>
            <a:r>
              <a:rPr lang="fr-FR" sz="900" i="1" dirty="0">
                <a:latin typeface="Muli" panose="00000500000000000000" pitchFamily="2" charset="0"/>
                <a:cs typeface="Poppins" panose="00000500000000000000" pitchFamily="2" charset="0"/>
              </a:rPr>
              <a:t> &amp; </a:t>
            </a:r>
            <a:r>
              <a:rPr lang="fr-FR" sz="900" i="1" dirty="0" err="1">
                <a:latin typeface="Muli" panose="00000500000000000000" pitchFamily="2" charset="0"/>
                <a:cs typeface="Poppins" panose="00000500000000000000" pitchFamily="2" charset="0"/>
              </a:rPr>
              <a:t>Interfel</a:t>
            </a:r>
            <a:r>
              <a:rPr lang="fr-FR" sz="900" i="1" dirty="0">
                <a:latin typeface="Muli" panose="00000500000000000000" pitchFamily="2" charset="0"/>
                <a:cs typeface="Poppins" panose="00000500000000000000" pitchFamily="2" charset="0"/>
              </a:rPr>
              <a:t> 2022,</a:t>
            </a:r>
            <a:r>
              <a:rPr lang="fr-FR" sz="900" i="1" dirty="0">
                <a:effectLst/>
                <a:latin typeface="Muli" panose="00000500000000000000" pitchFamily="2" charset="0"/>
                <a:cs typeface="Poppins" panose="00000500000000000000" pitchFamily="2" charset="0"/>
              </a:rPr>
              <a:t> </a:t>
            </a:r>
          </a:p>
          <a:p>
            <a:pPr algn="r"/>
            <a:r>
              <a:rPr lang="fr-FR" sz="900" dirty="0">
                <a:latin typeface="Muli" panose="00000500000000000000" pitchFamily="2" charset="0"/>
              </a:rPr>
              <a:t>« Baromètre d’image des produits laitiers 2022 » </a:t>
            </a:r>
            <a:r>
              <a:rPr lang="fr-FR" sz="900" i="1" dirty="0" err="1">
                <a:effectLst/>
                <a:latin typeface="Muli" panose="00000500000000000000" pitchFamily="2" charset="0"/>
                <a:cs typeface="Poppins" panose="00000500000000000000" pitchFamily="2" charset="0"/>
              </a:rPr>
              <a:t>Cniel</a:t>
            </a:r>
            <a:r>
              <a:rPr lang="fr-FR" sz="900" i="1" dirty="0">
                <a:latin typeface="Muli" panose="00000500000000000000" pitchFamily="2" charset="0"/>
                <a:cs typeface="Poppins" panose="00000500000000000000" pitchFamily="2" charset="0"/>
              </a:rPr>
              <a:t>, 2022, </a:t>
            </a:r>
            <a:endParaRPr lang="fr-FR" sz="900" i="1">
              <a:latin typeface="Muli" panose="00000500000000000000" pitchFamily="2" charset="0"/>
              <a:cs typeface="Poppins" panose="00000500000000000000" pitchFamily="2" charset="0"/>
            </a:endParaRPr>
          </a:p>
          <a:p>
            <a:pPr algn="r"/>
            <a:r>
              <a:rPr lang="fr-FR" sz="900" i="1" dirty="0">
                <a:latin typeface="Muli" panose="00000500000000000000" pitchFamily="2" charset="0"/>
                <a:cs typeface="Poppins" panose="00000500000000000000" pitchFamily="2" charset="0"/>
              </a:rPr>
              <a:t>« Les chiffres </a:t>
            </a:r>
            <a:r>
              <a:rPr lang="fr-FR" sz="900" i="1">
                <a:latin typeface="Muli" panose="00000500000000000000" pitchFamily="2" charset="0"/>
                <a:cs typeface="Poppins" panose="00000500000000000000" pitchFamily="2" charset="0"/>
              </a:rPr>
              <a:t>clés</a:t>
            </a:r>
            <a:r>
              <a:rPr lang="fr-FR" sz="900" i="1" dirty="0">
                <a:latin typeface="Muli" panose="00000500000000000000" pitchFamily="2" charset="0"/>
                <a:cs typeface="Poppins" panose="00000500000000000000" pitchFamily="2" charset="0"/>
              </a:rPr>
              <a:t> des œufs de France » </a:t>
            </a:r>
            <a:r>
              <a:rPr lang="fr-FR" sz="900" i="1" dirty="0" err="1">
                <a:latin typeface="Muli" panose="00000500000000000000" pitchFamily="2" charset="0"/>
                <a:cs typeface="Poppins" panose="00000500000000000000" pitchFamily="2" charset="0"/>
              </a:rPr>
              <a:t>FranceAgrimer</a:t>
            </a:r>
            <a:r>
              <a:rPr lang="fr-FR" sz="900" i="1" dirty="0">
                <a:latin typeface="Muli" panose="00000500000000000000" pitchFamily="2" charset="0"/>
                <a:cs typeface="Poppins" panose="00000500000000000000" pitchFamily="2" charset="0"/>
              </a:rPr>
              <a:t> 2023   </a:t>
            </a:r>
            <a:endParaRPr lang="fr-FR" sz="900" b="1" dirty="0">
              <a:latin typeface="Muli" panose="00000500000000000000" pitchFamily="2" charset="0"/>
              <a:cs typeface="Poppins" panose="00000500000000000000" pitchFamily="2" charset="0"/>
            </a:endParaRPr>
          </a:p>
        </p:txBody>
      </p:sp>
      <p:pic>
        <p:nvPicPr>
          <p:cNvPr id="3" name="Image 2">
            <a:extLst>
              <a:ext uri="{FF2B5EF4-FFF2-40B4-BE49-F238E27FC236}">
                <a16:creationId xmlns:a16="http://schemas.microsoft.com/office/drawing/2014/main" id="{E93E1B5E-F9F3-8DE0-AB35-8FBF3CA8A578}"/>
              </a:ext>
            </a:extLst>
          </p:cNvPr>
          <p:cNvPicPr>
            <a:picLocks noChangeAspect="1"/>
          </p:cNvPicPr>
          <p:nvPr/>
        </p:nvPicPr>
        <p:blipFill>
          <a:blip r:embed="rId3"/>
          <a:stretch>
            <a:fillRect/>
          </a:stretch>
        </p:blipFill>
        <p:spPr>
          <a:xfrm>
            <a:off x="2126789" y="1889192"/>
            <a:ext cx="948736" cy="948736"/>
          </a:xfrm>
          <a:prstGeom prst="rect">
            <a:avLst/>
          </a:prstGeom>
        </p:spPr>
      </p:pic>
      <p:pic>
        <p:nvPicPr>
          <p:cNvPr id="13" name="Image 12">
            <a:extLst>
              <a:ext uri="{FF2B5EF4-FFF2-40B4-BE49-F238E27FC236}">
                <a16:creationId xmlns:a16="http://schemas.microsoft.com/office/drawing/2014/main" id="{FE6A498E-4D3F-2016-F5FF-F8270C5E151E}"/>
              </a:ext>
            </a:extLst>
          </p:cNvPr>
          <p:cNvPicPr>
            <a:picLocks noChangeAspect="1"/>
          </p:cNvPicPr>
          <p:nvPr/>
        </p:nvPicPr>
        <p:blipFill>
          <a:blip r:embed="rId4"/>
          <a:stretch>
            <a:fillRect/>
          </a:stretch>
        </p:blipFill>
        <p:spPr>
          <a:xfrm>
            <a:off x="8381680" y="1887232"/>
            <a:ext cx="1043328" cy="1043328"/>
          </a:xfrm>
          <a:prstGeom prst="rect">
            <a:avLst/>
          </a:prstGeom>
        </p:spPr>
      </p:pic>
      <p:pic>
        <p:nvPicPr>
          <p:cNvPr id="18" name="Image 17">
            <a:extLst>
              <a:ext uri="{FF2B5EF4-FFF2-40B4-BE49-F238E27FC236}">
                <a16:creationId xmlns:a16="http://schemas.microsoft.com/office/drawing/2014/main" id="{F61E3EA1-2EFA-51CB-8E0B-3C1D1D94FBC6}"/>
              </a:ext>
            </a:extLst>
          </p:cNvPr>
          <p:cNvPicPr>
            <a:picLocks noChangeAspect="1"/>
          </p:cNvPicPr>
          <p:nvPr/>
        </p:nvPicPr>
        <p:blipFill>
          <a:blip r:embed="rId5"/>
          <a:stretch>
            <a:fillRect/>
          </a:stretch>
        </p:blipFill>
        <p:spPr>
          <a:xfrm>
            <a:off x="5166596" y="1895218"/>
            <a:ext cx="1015086" cy="1015086"/>
          </a:xfrm>
          <a:prstGeom prst="rect">
            <a:avLst/>
          </a:prstGeom>
        </p:spPr>
      </p:pic>
      <p:sp>
        <p:nvSpPr>
          <p:cNvPr id="21" name="Triangle isocèle 20">
            <a:extLst>
              <a:ext uri="{FF2B5EF4-FFF2-40B4-BE49-F238E27FC236}">
                <a16:creationId xmlns:a16="http://schemas.microsoft.com/office/drawing/2014/main" id="{A43E8273-802A-7FA0-3753-9BA27EFC784C}"/>
              </a:ext>
            </a:extLst>
          </p:cNvPr>
          <p:cNvSpPr/>
          <p:nvPr/>
        </p:nvSpPr>
        <p:spPr>
          <a:xfrm rot="10800000">
            <a:off x="2275427" y="5106130"/>
            <a:ext cx="638708" cy="208961"/>
          </a:xfrm>
          <a:prstGeom prst="triangle">
            <a:avLst/>
          </a:prstGeom>
          <a:solidFill>
            <a:srgbClr val="E95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Triangle isocèle 22">
            <a:extLst>
              <a:ext uri="{FF2B5EF4-FFF2-40B4-BE49-F238E27FC236}">
                <a16:creationId xmlns:a16="http://schemas.microsoft.com/office/drawing/2014/main" id="{D26CC229-A272-F34C-BA46-18374ED7975F}"/>
              </a:ext>
            </a:extLst>
          </p:cNvPr>
          <p:cNvSpPr/>
          <p:nvPr/>
        </p:nvSpPr>
        <p:spPr>
          <a:xfrm rot="10800000">
            <a:off x="8554304" y="5159471"/>
            <a:ext cx="638708" cy="208961"/>
          </a:xfrm>
          <a:prstGeom prst="triangle">
            <a:avLst/>
          </a:prstGeom>
          <a:solidFill>
            <a:srgbClr val="E95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Triangle isocèle 23">
            <a:extLst>
              <a:ext uri="{FF2B5EF4-FFF2-40B4-BE49-F238E27FC236}">
                <a16:creationId xmlns:a16="http://schemas.microsoft.com/office/drawing/2014/main" id="{520B056D-1F3B-E63A-E4D0-88328D28D0B7}"/>
              </a:ext>
            </a:extLst>
          </p:cNvPr>
          <p:cNvSpPr/>
          <p:nvPr/>
        </p:nvSpPr>
        <p:spPr>
          <a:xfrm rot="10800000">
            <a:off x="5358170" y="5102721"/>
            <a:ext cx="638708" cy="208961"/>
          </a:xfrm>
          <a:prstGeom prst="triangle">
            <a:avLst/>
          </a:prstGeom>
          <a:solidFill>
            <a:srgbClr val="E95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ZoneTexte 26">
            <a:extLst>
              <a:ext uri="{FF2B5EF4-FFF2-40B4-BE49-F238E27FC236}">
                <a16:creationId xmlns:a16="http://schemas.microsoft.com/office/drawing/2014/main" id="{7EB57E68-1898-BC3A-3A04-E5778BF0AA6F}"/>
              </a:ext>
            </a:extLst>
          </p:cNvPr>
          <p:cNvSpPr txBox="1"/>
          <p:nvPr/>
        </p:nvSpPr>
        <p:spPr>
          <a:xfrm>
            <a:off x="1252041" y="5431791"/>
            <a:ext cx="2685480" cy="830997"/>
          </a:xfrm>
          <a:prstGeom prst="rect">
            <a:avLst/>
          </a:prstGeom>
          <a:noFill/>
        </p:spPr>
        <p:txBody>
          <a:bodyPr wrap="square">
            <a:spAutoFit/>
          </a:bodyPr>
          <a:lstStyle/>
          <a:p>
            <a:pPr algn="ctr"/>
            <a:r>
              <a:rPr lang="fr-FR" sz="1200" b="1" dirty="0">
                <a:latin typeface="Poppins" panose="00000500000000000000" pitchFamily="2" charset="0"/>
                <a:cs typeface="Poppins" panose="00000500000000000000" pitchFamily="2" charset="0"/>
              </a:rPr>
              <a:t>Une prise en compte importante, notamment pour le fromage,  mais un intérêt faible concernant le lait et les yaourts </a:t>
            </a:r>
          </a:p>
        </p:txBody>
      </p:sp>
      <p:sp>
        <p:nvSpPr>
          <p:cNvPr id="30" name="ZoneTexte 29">
            <a:extLst>
              <a:ext uri="{FF2B5EF4-FFF2-40B4-BE49-F238E27FC236}">
                <a16:creationId xmlns:a16="http://schemas.microsoft.com/office/drawing/2014/main" id="{243157B7-BD09-713B-5568-748D4F6DCE54}"/>
              </a:ext>
            </a:extLst>
          </p:cNvPr>
          <p:cNvSpPr txBox="1"/>
          <p:nvPr/>
        </p:nvSpPr>
        <p:spPr>
          <a:xfrm>
            <a:off x="7420426" y="5460765"/>
            <a:ext cx="2954112" cy="461665"/>
          </a:xfrm>
          <a:prstGeom prst="rect">
            <a:avLst/>
          </a:prstGeom>
          <a:noFill/>
        </p:spPr>
        <p:txBody>
          <a:bodyPr wrap="square">
            <a:spAutoFit/>
          </a:bodyPr>
          <a:lstStyle/>
          <a:p>
            <a:pPr algn="ctr"/>
            <a:r>
              <a:rPr lang="fr-FR" sz="1200" b="1" dirty="0">
                <a:latin typeface="Poppins" panose="00000500000000000000" pitchFamily="2" charset="0"/>
                <a:cs typeface="Poppins" panose="00000500000000000000" pitchFamily="2" charset="0"/>
              </a:rPr>
              <a:t>Un critère de confiance reconnu mais sacrifié en faveur du prix</a:t>
            </a:r>
          </a:p>
        </p:txBody>
      </p:sp>
      <p:sp>
        <p:nvSpPr>
          <p:cNvPr id="31" name="ZoneTexte 30">
            <a:extLst>
              <a:ext uri="{FF2B5EF4-FFF2-40B4-BE49-F238E27FC236}">
                <a16:creationId xmlns:a16="http://schemas.microsoft.com/office/drawing/2014/main" id="{3C1E9042-DA33-6F4F-DA22-1B871216B8F0}"/>
              </a:ext>
            </a:extLst>
          </p:cNvPr>
          <p:cNvSpPr txBox="1"/>
          <p:nvPr/>
        </p:nvSpPr>
        <p:spPr>
          <a:xfrm>
            <a:off x="4564780" y="5422155"/>
            <a:ext cx="2218717" cy="646331"/>
          </a:xfrm>
          <a:prstGeom prst="rect">
            <a:avLst/>
          </a:prstGeom>
          <a:noFill/>
        </p:spPr>
        <p:txBody>
          <a:bodyPr wrap="square" lIns="91440" tIns="45720" rIns="91440" bIns="45720" anchor="t">
            <a:spAutoFit/>
          </a:bodyPr>
          <a:lstStyle/>
          <a:p>
            <a:pPr algn="ctr"/>
            <a:r>
              <a:rPr lang="fr-FR" sz="1200" b="1" dirty="0">
                <a:latin typeface="Poppins"/>
                <a:cs typeface="Poppins"/>
              </a:rPr>
              <a:t>Une croissance des labels dans les achats depuis 2022</a:t>
            </a:r>
          </a:p>
        </p:txBody>
      </p:sp>
    </p:spTree>
    <p:extLst>
      <p:ext uri="{BB962C8B-B14F-4D97-AF65-F5344CB8AC3E}">
        <p14:creationId xmlns:p14="http://schemas.microsoft.com/office/powerpoint/2010/main" val="2406134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7">
            <a:extLst>
              <a:ext uri="{FF2B5EF4-FFF2-40B4-BE49-F238E27FC236}">
                <a16:creationId xmlns:a16="http://schemas.microsoft.com/office/drawing/2014/main" id="{3E87774A-E8FB-47DA-B1A1-96005C69BEA1}"/>
              </a:ext>
            </a:extLst>
          </p:cNvPr>
          <p:cNvGrpSpPr/>
          <p:nvPr/>
        </p:nvGrpSpPr>
        <p:grpSpPr>
          <a:xfrm>
            <a:off x="0" y="3666428"/>
            <a:ext cx="484414" cy="549623"/>
            <a:chOff x="428978" y="4003613"/>
            <a:chExt cx="484414" cy="549623"/>
          </a:xfrm>
        </p:grpSpPr>
        <p:sp>
          <p:nvSpPr>
            <p:cNvPr id="8" name="Rectangle 7">
              <a:extLst>
                <a:ext uri="{FF2B5EF4-FFF2-40B4-BE49-F238E27FC236}">
                  <a16:creationId xmlns:a16="http://schemas.microsoft.com/office/drawing/2014/main" id="{68408140-CE6B-4E07-8B21-EB410BD90B77}"/>
                </a:ext>
              </a:extLst>
            </p:cNvPr>
            <p:cNvSpPr/>
            <p:nvPr/>
          </p:nvSpPr>
          <p:spPr>
            <a:xfrm>
              <a:off x="428978" y="4003613"/>
              <a:ext cx="484414" cy="48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9" name="ZoneTexte 8">
              <a:extLst>
                <a:ext uri="{FF2B5EF4-FFF2-40B4-BE49-F238E27FC236}">
                  <a16:creationId xmlns:a16="http://schemas.microsoft.com/office/drawing/2014/main" id="{A1B3B32A-113C-4898-9E74-30E57A016A74}"/>
                </a:ext>
              </a:extLst>
            </p:cNvPr>
            <p:cNvSpPr txBox="1"/>
            <p:nvPr/>
          </p:nvSpPr>
          <p:spPr>
            <a:xfrm>
              <a:off x="556885" y="4137738"/>
              <a:ext cx="314172" cy="415498"/>
            </a:xfrm>
            <a:prstGeom prst="rect">
              <a:avLst/>
            </a:prstGeom>
            <a:noFill/>
          </p:spPr>
          <p:txBody>
            <a:bodyPr wrap="square" lIns="0" tIns="0" bIns="0" rtlCol="0" anchor="t">
              <a:spAutoFit/>
            </a:bodyPr>
            <a:lstStyle/>
            <a:p>
              <a:pPr algn="ctr">
                <a:lnSpc>
                  <a:spcPct val="150000"/>
                </a:lnSpc>
              </a:pPr>
              <a:fld id="{34EC0BEA-D1AB-B54D-8F8B-F5F6D1CBA07A}" type="slidenum">
                <a:rPr lang="fr-FR" sz="900" b="1">
                  <a:solidFill>
                    <a:srgbClr val="2D2B2C"/>
                  </a:solidFill>
                  <a:latin typeface="Helvetica Neue" panose="02000503000000020004" pitchFamily="2" charset="0"/>
                  <a:ea typeface="Helvetica Neue" panose="02000503000000020004" pitchFamily="2" charset="0"/>
                  <a:cs typeface="Helvetica Neue" panose="02000503000000020004" pitchFamily="2" charset="0"/>
                </a:rPr>
                <a:t>13</a:t>
              </a:fld>
              <a:r>
                <a:rPr lang="fr-FR" sz="900" b="1">
                  <a:solidFill>
                    <a:srgbClr val="E95049"/>
                  </a:solidFill>
                  <a:latin typeface="Helvetica Neue" panose="02000503000000020004" pitchFamily="2" charset="0"/>
                  <a:ea typeface="Helvetica Neue" panose="02000503000000020004" pitchFamily="2" charset="0"/>
                  <a:cs typeface="Helvetica Neue" panose="02000503000000020004" pitchFamily="2" charset="0"/>
                </a:rPr>
                <a:t>.</a:t>
              </a:r>
            </a:p>
            <a:p>
              <a:pPr algn="ctr">
                <a:lnSpc>
                  <a:spcPct val="150000"/>
                </a:lnSpc>
              </a:pPr>
              <a:endParaRPr lang="fr-FR" sz="900" b="1">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0" name="Connecteur droit 9">
              <a:extLst>
                <a:ext uri="{FF2B5EF4-FFF2-40B4-BE49-F238E27FC236}">
                  <a16:creationId xmlns:a16="http://schemas.microsoft.com/office/drawing/2014/main" id="{E5D6273C-9310-41F6-A345-93C14793D9EC}"/>
                </a:ext>
              </a:extLst>
            </p:cNvPr>
            <p:cNvCxnSpPr/>
            <p:nvPr/>
          </p:nvCxnSpPr>
          <p:spPr>
            <a:xfrm>
              <a:off x="428978" y="4003613"/>
              <a:ext cx="484414" cy="0"/>
            </a:xfrm>
            <a:prstGeom prst="line">
              <a:avLst/>
            </a:prstGeom>
            <a:ln>
              <a:solidFill>
                <a:srgbClr val="2D2B2C"/>
              </a:solidFill>
            </a:ln>
          </p:spPr>
          <p:style>
            <a:lnRef idx="2">
              <a:schemeClr val="dk1"/>
            </a:lnRef>
            <a:fillRef idx="0">
              <a:schemeClr val="dk1"/>
            </a:fillRef>
            <a:effectRef idx="1">
              <a:schemeClr val="dk1"/>
            </a:effectRef>
            <a:fontRef idx="minor">
              <a:schemeClr val="tx1"/>
            </a:fontRef>
          </p:style>
        </p:cxnSp>
      </p:grpSp>
      <p:sp>
        <p:nvSpPr>
          <p:cNvPr id="14" name="TextBox 3">
            <a:extLst>
              <a:ext uri="{FF2B5EF4-FFF2-40B4-BE49-F238E27FC236}">
                <a16:creationId xmlns:a16="http://schemas.microsoft.com/office/drawing/2014/main" id="{EABC84F6-9963-4837-8DDE-A95456CCDFC6}"/>
              </a:ext>
            </a:extLst>
          </p:cNvPr>
          <p:cNvSpPr txBox="1"/>
          <p:nvPr/>
        </p:nvSpPr>
        <p:spPr>
          <a:xfrm>
            <a:off x="551088" y="474214"/>
            <a:ext cx="11353056" cy="677108"/>
          </a:xfrm>
          <a:prstGeom prst="rect">
            <a:avLst/>
          </a:prstGeom>
          <a:noFill/>
        </p:spPr>
        <p:txBody>
          <a:bodyPr wrap="square" lIns="0" tIns="0" rIns="0" bIns="0" rtlCol="0" anchor="t">
            <a:spAutoFit/>
          </a:bodyPr>
          <a:lstStyle/>
          <a:p>
            <a:pPr fontAlgn="base"/>
            <a:r>
              <a:rPr lang="en-US" sz="2800" b="1" dirty="0">
                <a:solidFill>
                  <a:srgbClr val="322F31"/>
                </a:solidFill>
                <a:latin typeface="Poppins Bold"/>
                <a:cs typeface="Poppins Bold"/>
              </a:rPr>
              <a:t>Une perception </a:t>
            </a:r>
            <a:r>
              <a:rPr lang="en-US" sz="2800" b="1" dirty="0" err="1">
                <a:solidFill>
                  <a:srgbClr val="322F31"/>
                </a:solidFill>
                <a:latin typeface="Poppins Bold"/>
                <a:cs typeface="Poppins Bold"/>
              </a:rPr>
              <a:t>différenciée</a:t>
            </a:r>
            <a:r>
              <a:rPr lang="en-US" sz="2800" b="1" dirty="0">
                <a:solidFill>
                  <a:srgbClr val="322F31"/>
                </a:solidFill>
                <a:latin typeface="Poppins Bold"/>
                <a:cs typeface="Poppins Bold"/>
              </a:rPr>
              <a:t> </a:t>
            </a:r>
            <a:r>
              <a:rPr lang="en-US" sz="2800" b="1" dirty="0" err="1">
                <a:solidFill>
                  <a:srgbClr val="322F31"/>
                </a:solidFill>
                <a:latin typeface="Poppins Bold"/>
                <a:cs typeface="Poppins Bold"/>
              </a:rPr>
              <a:t>selon</a:t>
            </a:r>
            <a:r>
              <a:rPr lang="en-US" sz="2800" b="1" dirty="0">
                <a:solidFill>
                  <a:srgbClr val="322F31"/>
                </a:solidFill>
                <a:latin typeface="Poppins Bold"/>
                <a:cs typeface="Poppins Bold"/>
              </a:rPr>
              <a:t> les </a:t>
            </a:r>
            <a:r>
              <a:rPr lang="en-US" sz="2800" b="1" dirty="0" err="1">
                <a:solidFill>
                  <a:srgbClr val="322F31"/>
                </a:solidFill>
                <a:latin typeface="Poppins Bold"/>
                <a:cs typeface="Poppins Bold"/>
              </a:rPr>
              <a:t>catégories</a:t>
            </a:r>
            <a:r>
              <a:rPr lang="en-US" sz="2800" b="1" dirty="0">
                <a:solidFill>
                  <a:srgbClr val="322F31"/>
                </a:solidFill>
                <a:latin typeface="Poppins Bold"/>
                <a:cs typeface="Poppins Bold"/>
              </a:rPr>
              <a:t> de </a:t>
            </a:r>
            <a:r>
              <a:rPr lang="en-US" sz="2800" b="1" dirty="0" err="1">
                <a:solidFill>
                  <a:srgbClr val="322F31"/>
                </a:solidFill>
                <a:latin typeface="Poppins Bold"/>
                <a:cs typeface="Poppins Bold"/>
              </a:rPr>
              <a:t>produits</a:t>
            </a:r>
            <a:r>
              <a:rPr lang="fr-FR" sz="2800" b="1" dirty="0">
                <a:solidFill>
                  <a:srgbClr val="E95049"/>
                </a:solidFill>
                <a:latin typeface="Poppins"/>
                <a:cs typeface="Poppins"/>
              </a:rPr>
              <a:t>.</a:t>
            </a:r>
            <a:endParaRPr lang="en-US" sz="2800" b="1" dirty="0">
              <a:solidFill>
                <a:srgbClr val="322F31"/>
              </a:solidFill>
              <a:latin typeface="Poppins Bold" panose="00000800000000000000" pitchFamily="2" charset="0"/>
              <a:cs typeface="Poppins Bold" panose="00000800000000000000" pitchFamily="2" charset="0"/>
            </a:endParaRPr>
          </a:p>
          <a:p>
            <a:pPr algn="l" rtl="0" fontAlgn="base"/>
            <a:r>
              <a:rPr lang="en-US" sz="1600" dirty="0">
                <a:solidFill>
                  <a:srgbClr val="E95049"/>
                </a:solidFill>
                <a:latin typeface="Poppins "/>
                <a:cs typeface="Poppins Bold" panose="00000800000000000000" pitchFamily="2" charset="0"/>
              </a:rPr>
              <a:t>L’INFORMATION EN CHIFFRES</a:t>
            </a:r>
            <a:endParaRPr lang="fr-FR" sz="1600" dirty="0">
              <a:solidFill>
                <a:srgbClr val="E95049"/>
              </a:solidFill>
              <a:latin typeface="Poppins "/>
              <a:cs typeface="Poppins"/>
            </a:endParaRPr>
          </a:p>
        </p:txBody>
      </p:sp>
      <p:sp>
        <p:nvSpPr>
          <p:cNvPr id="4" name="ZoneTexte 3">
            <a:extLst>
              <a:ext uri="{FF2B5EF4-FFF2-40B4-BE49-F238E27FC236}">
                <a16:creationId xmlns:a16="http://schemas.microsoft.com/office/drawing/2014/main" id="{1D25AC05-8DA0-653D-9B97-AE3093580B43}"/>
              </a:ext>
            </a:extLst>
          </p:cNvPr>
          <p:cNvSpPr txBox="1"/>
          <p:nvPr/>
        </p:nvSpPr>
        <p:spPr>
          <a:xfrm>
            <a:off x="2497199" y="3156413"/>
            <a:ext cx="2954112" cy="1785104"/>
          </a:xfrm>
          <a:prstGeom prst="rect">
            <a:avLst/>
          </a:prstGeom>
          <a:noFill/>
        </p:spPr>
        <p:txBody>
          <a:bodyPr wrap="square">
            <a:spAutoFit/>
          </a:bodyPr>
          <a:lstStyle/>
          <a:p>
            <a:pPr algn="ctr"/>
            <a:r>
              <a:rPr lang="fr-FR" sz="1400" b="1" dirty="0">
                <a:latin typeface="Poppins" panose="00000500000000000000" pitchFamily="2" charset="0"/>
                <a:cs typeface="Poppins" panose="00000500000000000000" pitchFamily="2" charset="0"/>
              </a:rPr>
              <a:t>Viande</a:t>
            </a:r>
            <a:endParaRPr lang="fr-FR" sz="1400" dirty="0">
              <a:latin typeface="Poppins" panose="00000500000000000000" pitchFamily="2" charset="0"/>
              <a:cs typeface="Poppins" panose="00000500000000000000" pitchFamily="2" charset="0"/>
            </a:endParaRPr>
          </a:p>
          <a:p>
            <a:pPr algn="just"/>
            <a:r>
              <a:rPr lang="fr-FR" sz="1200" dirty="0">
                <a:latin typeface="Poppins" panose="00000500000000000000" pitchFamily="2" charset="0"/>
                <a:cs typeface="Poppins" panose="00000500000000000000" pitchFamily="2" charset="0"/>
              </a:rPr>
              <a:t>La disposition à payer des produits labélisés label rouge est importante pour les consommateurs -&gt; pour deux steaks, environ + 40 centimes comparé à la viande sans label mais aussi environ + 60 centimes comparés aux alternatives végétales.</a:t>
            </a:r>
            <a:endParaRPr lang="fr-FR" sz="1200" i="1" dirty="0">
              <a:latin typeface="Poppins" panose="00000500000000000000" pitchFamily="2" charset="0"/>
              <a:cs typeface="Poppins" panose="00000500000000000000" pitchFamily="2" charset="0"/>
            </a:endParaRPr>
          </a:p>
        </p:txBody>
      </p:sp>
      <p:sp>
        <p:nvSpPr>
          <p:cNvPr id="17" name="ZoneTexte 16">
            <a:extLst>
              <a:ext uri="{FF2B5EF4-FFF2-40B4-BE49-F238E27FC236}">
                <a16:creationId xmlns:a16="http://schemas.microsoft.com/office/drawing/2014/main" id="{F705E0FA-5DB2-644E-16B9-B3D7EB8D3A93}"/>
              </a:ext>
            </a:extLst>
          </p:cNvPr>
          <p:cNvSpPr txBox="1"/>
          <p:nvPr/>
        </p:nvSpPr>
        <p:spPr>
          <a:xfrm>
            <a:off x="551087" y="1254301"/>
            <a:ext cx="7791635" cy="461665"/>
          </a:xfrm>
          <a:prstGeom prst="rect">
            <a:avLst/>
          </a:prstGeom>
          <a:noFill/>
        </p:spPr>
        <p:txBody>
          <a:bodyPr wrap="square" lIns="91440" tIns="45720" rIns="91440" bIns="45720" anchor="t">
            <a:spAutoFit/>
          </a:bodyPr>
          <a:lstStyle/>
          <a:p>
            <a:pPr algn="just"/>
            <a:r>
              <a:rPr lang="fr-FR" sz="1200" dirty="0">
                <a:latin typeface="Poppins"/>
                <a:cs typeface="Poppins"/>
              </a:rPr>
              <a:t>Selon le type de produit, le SIQO ne garantit pas la même chose au consommateur. </a:t>
            </a:r>
            <a:endParaRPr lang="fr-FR" sz="1200" b="1" dirty="0">
              <a:latin typeface="Poppins" panose="00000500000000000000" pitchFamily="2" charset="0"/>
              <a:cs typeface="Poppins" panose="00000500000000000000" pitchFamily="2" charset="0"/>
            </a:endParaRPr>
          </a:p>
          <a:p>
            <a:pPr algn="just"/>
            <a:r>
              <a:rPr lang="fr-FR" sz="1200" dirty="0">
                <a:latin typeface="Poppins"/>
                <a:cs typeface="Poppins"/>
              </a:rPr>
              <a:t>Ils sont donc </a:t>
            </a:r>
            <a:r>
              <a:rPr lang="fr-FR" sz="1200" b="1" dirty="0">
                <a:latin typeface="Poppins"/>
                <a:cs typeface="Poppins"/>
              </a:rPr>
              <a:t>plus ou moins pris en considération selon les gammes et les attentes associées. </a:t>
            </a:r>
            <a:endParaRPr lang="fr-FR" sz="1200" b="1" dirty="0">
              <a:latin typeface="Poppins" panose="00000500000000000000" pitchFamily="2" charset="0"/>
              <a:cs typeface="Poppins" panose="00000500000000000000" pitchFamily="2" charset="0"/>
            </a:endParaRPr>
          </a:p>
        </p:txBody>
      </p:sp>
      <p:sp>
        <p:nvSpPr>
          <p:cNvPr id="22" name="ZoneTexte 21">
            <a:extLst>
              <a:ext uri="{FF2B5EF4-FFF2-40B4-BE49-F238E27FC236}">
                <a16:creationId xmlns:a16="http://schemas.microsoft.com/office/drawing/2014/main" id="{BED58E81-2C22-DFBE-68C6-9E0952AAE784}"/>
              </a:ext>
            </a:extLst>
          </p:cNvPr>
          <p:cNvSpPr txBox="1"/>
          <p:nvPr/>
        </p:nvSpPr>
        <p:spPr>
          <a:xfrm>
            <a:off x="5049520" y="6381964"/>
            <a:ext cx="7020560" cy="369332"/>
          </a:xfrm>
          <a:prstGeom prst="rect">
            <a:avLst/>
          </a:prstGeom>
          <a:noFill/>
        </p:spPr>
        <p:txBody>
          <a:bodyPr wrap="square">
            <a:spAutoFit/>
          </a:bodyPr>
          <a:lstStyle/>
          <a:p>
            <a:pPr algn="r"/>
            <a:r>
              <a:rPr lang="fr-FR" sz="900" i="1">
                <a:latin typeface="Muli" panose="00000500000000000000" pitchFamily="2" charset="0"/>
                <a:cs typeface="Poppins" panose="00000500000000000000" pitchFamily="2" charset="0"/>
              </a:rPr>
              <a:t>Sources: « </a:t>
            </a:r>
            <a:r>
              <a:rPr lang="fr-FR" sz="900" i="1">
                <a:latin typeface="Muli" panose="00000500000000000000" pitchFamily="2" charset="0"/>
              </a:rPr>
              <a:t>Les perceptions des consommateurs et l’avenir de la consommation de viande »</a:t>
            </a:r>
            <a:r>
              <a:rPr lang="fr-FR" sz="900" i="1">
                <a:latin typeface="Muli" panose="00000500000000000000" pitchFamily="2" charset="0"/>
                <a:cs typeface="Poppins" panose="00000500000000000000" pitchFamily="2" charset="0"/>
              </a:rPr>
              <a:t>Viandes et produits carnés 2021, </a:t>
            </a:r>
            <a:r>
              <a:rPr lang="fr-FR" sz="900" b="0" i="1">
                <a:solidFill>
                  <a:srgbClr val="292929"/>
                </a:solidFill>
                <a:effectLst/>
                <a:latin typeface="Muli" panose="00000500000000000000" pitchFamily="2" charset="0"/>
              </a:rPr>
              <a:t>Décryptage des tendances de consommation dans l’univers des vins et spiritueux en 2023 » </a:t>
            </a:r>
            <a:r>
              <a:rPr lang="fr-FR" sz="900" i="1" err="1">
                <a:latin typeface="Muli" panose="00000500000000000000" pitchFamily="2" charset="0"/>
                <a:cs typeface="Poppins" panose="00000500000000000000" pitchFamily="2" charset="0"/>
              </a:rPr>
              <a:t>Sowine</a:t>
            </a:r>
            <a:r>
              <a:rPr lang="fr-FR" sz="900" i="1">
                <a:latin typeface="Muli" panose="00000500000000000000" pitchFamily="2" charset="0"/>
                <a:cs typeface="Poppins" panose="00000500000000000000" pitchFamily="2" charset="0"/>
              </a:rPr>
              <a:t> x </a:t>
            </a:r>
            <a:r>
              <a:rPr lang="fr-FR" sz="900" i="1" err="1">
                <a:latin typeface="Muli" panose="00000500000000000000" pitchFamily="2" charset="0"/>
                <a:cs typeface="Poppins" panose="00000500000000000000" pitchFamily="2" charset="0"/>
              </a:rPr>
              <a:t>Dynata</a:t>
            </a:r>
            <a:r>
              <a:rPr lang="fr-FR" sz="900" i="1">
                <a:latin typeface="Muli" panose="00000500000000000000" pitchFamily="2" charset="0"/>
                <a:cs typeface="Poppins" panose="00000500000000000000" pitchFamily="2" charset="0"/>
              </a:rPr>
              <a:t>, 2023   </a:t>
            </a:r>
            <a:endParaRPr lang="fr-FR" sz="900" b="1" i="1">
              <a:latin typeface="Muli" panose="00000500000000000000" pitchFamily="2" charset="0"/>
              <a:cs typeface="Poppins" panose="00000500000000000000" pitchFamily="2" charset="0"/>
            </a:endParaRPr>
          </a:p>
        </p:txBody>
      </p:sp>
      <p:pic>
        <p:nvPicPr>
          <p:cNvPr id="11" name="Image 10">
            <a:extLst>
              <a:ext uri="{FF2B5EF4-FFF2-40B4-BE49-F238E27FC236}">
                <a16:creationId xmlns:a16="http://schemas.microsoft.com/office/drawing/2014/main" id="{691A07DD-3F33-6C00-60A1-7FA7B80965AB}"/>
              </a:ext>
            </a:extLst>
          </p:cNvPr>
          <p:cNvPicPr>
            <a:picLocks noChangeAspect="1"/>
          </p:cNvPicPr>
          <p:nvPr/>
        </p:nvPicPr>
        <p:blipFill>
          <a:blip r:embed="rId3"/>
          <a:stretch>
            <a:fillRect/>
          </a:stretch>
        </p:blipFill>
        <p:spPr>
          <a:xfrm>
            <a:off x="3499886" y="1965162"/>
            <a:ext cx="948736" cy="948736"/>
          </a:xfrm>
          <a:prstGeom prst="rect">
            <a:avLst/>
          </a:prstGeom>
        </p:spPr>
      </p:pic>
      <p:sp>
        <p:nvSpPr>
          <p:cNvPr id="25" name="Triangle isocèle 24">
            <a:extLst>
              <a:ext uri="{FF2B5EF4-FFF2-40B4-BE49-F238E27FC236}">
                <a16:creationId xmlns:a16="http://schemas.microsoft.com/office/drawing/2014/main" id="{B4C7E237-442F-C4C2-91EE-37F813153D6A}"/>
              </a:ext>
            </a:extLst>
          </p:cNvPr>
          <p:cNvSpPr/>
          <p:nvPr/>
        </p:nvSpPr>
        <p:spPr>
          <a:xfrm rot="10800000">
            <a:off x="3654901" y="5100043"/>
            <a:ext cx="638708" cy="208961"/>
          </a:xfrm>
          <a:prstGeom prst="triangle">
            <a:avLst/>
          </a:prstGeom>
          <a:solidFill>
            <a:srgbClr val="E95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9" name="ZoneTexte 28">
            <a:extLst>
              <a:ext uri="{FF2B5EF4-FFF2-40B4-BE49-F238E27FC236}">
                <a16:creationId xmlns:a16="http://schemas.microsoft.com/office/drawing/2014/main" id="{D394384B-404E-B3EB-CA7C-BD06CED48981}"/>
              </a:ext>
            </a:extLst>
          </p:cNvPr>
          <p:cNvSpPr txBox="1"/>
          <p:nvPr/>
        </p:nvSpPr>
        <p:spPr>
          <a:xfrm>
            <a:off x="2484416" y="5423466"/>
            <a:ext cx="2954112" cy="461665"/>
          </a:xfrm>
          <a:prstGeom prst="rect">
            <a:avLst/>
          </a:prstGeom>
          <a:noFill/>
        </p:spPr>
        <p:txBody>
          <a:bodyPr wrap="square" lIns="91440" tIns="45720" rIns="91440" bIns="45720" anchor="t">
            <a:spAutoFit/>
          </a:bodyPr>
          <a:lstStyle/>
          <a:p>
            <a:pPr algn="ctr"/>
            <a:r>
              <a:rPr lang="fr-FR" sz="1200" b="1" dirty="0">
                <a:latin typeface="Poppins"/>
                <a:cs typeface="Poppins"/>
              </a:rPr>
              <a:t>Le label vu comme un critère de qualité majeur pour la viande</a:t>
            </a:r>
            <a:endParaRPr lang="fr-FR" sz="1200" b="1" dirty="0">
              <a:latin typeface="Poppins" panose="00000500000000000000" pitchFamily="2" charset="0"/>
              <a:cs typeface="Poppins" panose="00000500000000000000" pitchFamily="2" charset="0"/>
            </a:endParaRPr>
          </a:p>
        </p:txBody>
      </p:sp>
      <p:pic>
        <p:nvPicPr>
          <p:cNvPr id="12" name="Image 11">
            <a:extLst>
              <a:ext uri="{FF2B5EF4-FFF2-40B4-BE49-F238E27FC236}">
                <a16:creationId xmlns:a16="http://schemas.microsoft.com/office/drawing/2014/main" id="{33F924E9-3E8C-CD5C-28F3-59AB17EDAAE4}"/>
              </a:ext>
            </a:extLst>
          </p:cNvPr>
          <p:cNvPicPr>
            <a:picLocks noChangeAspect="1"/>
          </p:cNvPicPr>
          <p:nvPr/>
        </p:nvPicPr>
        <p:blipFill>
          <a:blip r:embed="rId4"/>
          <a:stretch>
            <a:fillRect/>
          </a:stretch>
        </p:blipFill>
        <p:spPr>
          <a:xfrm>
            <a:off x="7456602" y="1960136"/>
            <a:ext cx="1018095" cy="1018095"/>
          </a:xfrm>
          <a:prstGeom prst="rect">
            <a:avLst/>
          </a:prstGeom>
        </p:spPr>
      </p:pic>
      <p:sp>
        <p:nvSpPr>
          <p:cNvPr id="15" name="ZoneTexte 14">
            <a:extLst>
              <a:ext uri="{FF2B5EF4-FFF2-40B4-BE49-F238E27FC236}">
                <a16:creationId xmlns:a16="http://schemas.microsoft.com/office/drawing/2014/main" id="{B54EC7B4-1B6F-94DD-985E-0FA01901E15D}"/>
              </a:ext>
            </a:extLst>
          </p:cNvPr>
          <p:cNvSpPr txBox="1"/>
          <p:nvPr/>
        </p:nvSpPr>
        <p:spPr>
          <a:xfrm>
            <a:off x="6488593" y="3119196"/>
            <a:ext cx="2954112" cy="1969770"/>
          </a:xfrm>
          <a:prstGeom prst="rect">
            <a:avLst/>
          </a:prstGeom>
          <a:noFill/>
        </p:spPr>
        <p:txBody>
          <a:bodyPr wrap="square">
            <a:spAutoFit/>
          </a:bodyPr>
          <a:lstStyle/>
          <a:p>
            <a:pPr algn="ctr"/>
            <a:r>
              <a:rPr lang="fr-FR" sz="1400" b="1" dirty="0">
                <a:latin typeface="Poppins" panose="00000500000000000000" pitchFamily="2" charset="0"/>
                <a:cs typeface="Poppins" panose="00000500000000000000" pitchFamily="2" charset="0"/>
              </a:rPr>
              <a:t>Vin</a:t>
            </a:r>
            <a:endParaRPr lang="fr-FR" sz="1400" dirty="0">
              <a:latin typeface="Poppins" panose="00000500000000000000" pitchFamily="2" charset="0"/>
              <a:cs typeface="Poppins" panose="00000500000000000000" pitchFamily="2" charset="0"/>
            </a:endParaRPr>
          </a:p>
          <a:p>
            <a:pPr algn="just"/>
            <a:r>
              <a:rPr lang="fr-FR" sz="1200" dirty="0">
                <a:latin typeface="Poppins" panose="00000500000000000000" pitchFamily="2" charset="0"/>
                <a:cs typeface="Poppins" panose="00000500000000000000" pitchFamily="2" charset="0"/>
              </a:rPr>
              <a:t>La mode est aux labels environnementaux chez les amateurs de vin avec 55% des acheteurs qui prennent le temps de regarder si leur bouteille de vin affiche une certification environnementale ( une augmentation de 2 points depuis 2022) </a:t>
            </a:r>
            <a:endParaRPr lang="fr-FR" sz="1200" i="1" dirty="0">
              <a:latin typeface="Poppins" panose="00000500000000000000" pitchFamily="2" charset="0"/>
              <a:cs typeface="Poppins" panose="00000500000000000000" pitchFamily="2" charset="0"/>
            </a:endParaRPr>
          </a:p>
        </p:txBody>
      </p:sp>
      <p:sp>
        <p:nvSpPr>
          <p:cNvPr id="20" name="Triangle isocèle 19">
            <a:extLst>
              <a:ext uri="{FF2B5EF4-FFF2-40B4-BE49-F238E27FC236}">
                <a16:creationId xmlns:a16="http://schemas.microsoft.com/office/drawing/2014/main" id="{E5528AC5-6E07-BECB-B2BB-7AB66FB8F76E}"/>
              </a:ext>
            </a:extLst>
          </p:cNvPr>
          <p:cNvSpPr/>
          <p:nvPr/>
        </p:nvSpPr>
        <p:spPr>
          <a:xfrm rot="10800000">
            <a:off x="7646295" y="5088966"/>
            <a:ext cx="638708" cy="208961"/>
          </a:xfrm>
          <a:prstGeom prst="triangle">
            <a:avLst/>
          </a:prstGeom>
          <a:solidFill>
            <a:srgbClr val="E95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ZoneTexte 25">
            <a:extLst>
              <a:ext uri="{FF2B5EF4-FFF2-40B4-BE49-F238E27FC236}">
                <a16:creationId xmlns:a16="http://schemas.microsoft.com/office/drawing/2014/main" id="{5CE08F1D-91C5-8B83-6583-4BB1DC3CAB0E}"/>
              </a:ext>
            </a:extLst>
          </p:cNvPr>
          <p:cNvSpPr txBox="1"/>
          <p:nvPr/>
        </p:nvSpPr>
        <p:spPr>
          <a:xfrm>
            <a:off x="6488592" y="5389902"/>
            <a:ext cx="2954112" cy="461665"/>
          </a:xfrm>
          <a:prstGeom prst="rect">
            <a:avLst/>
          </a:prstGeom>
          <a:noFill/>
        </p:spPr>
        <p:txBody>
          <a:bodyPr wrap="square" lIns="91440" tIns="45720" rIns="91440" bIns="45720" anchor="t">
            <a:spAutoFit/>
          </a:bodyPr>
          <a:lstStyle/>
          <a:p>
            <a:pPr algn="ctr"/>
            <a:r>
              <a:rPr lang="fr-FR" sz="1200" b="1" dirty="0">
                <a:latin typeface="Poppins"/>
                <a:cs typeface="Poppins"/>
              </a:rPr>
              <a:t>Une  moindre reconnaissance des labels AOP/ AOC</a:t>
            </a:r>
            <a:endParaRPr lang="fr-FR" sz="1200" b="1"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776170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7">
            <a:extLst>
              <a:ext uri="{FF2B5EF4-FFF2-40B4-BE49-F238E27FC236}">
                <a16:creationId xmlns:a16="http://schemas.microsoft.com/office/drawing/2014/main" id="{3E87774A-E8FB-47DA-B1A1-96005C69BEA1}"/>
              </a:ext>
            </a:extLst>
          </p:cNvPr>
          <p:cNvGrpSpPr/>
          <p:nvPr/>
        </p:nvGrpSpPr>
        <p:grpSpPr>
          <a:xfrm>
            <a:off x="0" y="3666428"/>
            <a:ext cx="484414" cy="549623"/>
            <a:chOff x="428978" y="4003613"/>
            <a:chExt cx="484414" cy="549623"/>
          </a:xfrm>
        </p:grpSpPr>
        <p:sp>
          <p:nvSpPr>
            <p:cNvPr id="8" name="Rectangle 7">
              <a:extLst>
                <a:ext uri="{FF2B5EF4-FFF2-40B4-BE49-F238E27FC236}">
                  <a16:creationId xmlns:a16="http://schemas.microsoft.com/office/drawing/2014/main" id="{68408140-CE6B-4E07-8B21-EB410BD90B77}"/>
                </a:ext>
              </a:extLst>
            </p:cNvPr>
            <p:cNvSpPr/>
            <p:nvPr/>
          </p:nvSpPr>
          <p:spPr>
            <a:xfrm>
              <a:off x="428978" y="4003613"/>
              <a:ext cx="484414" cy="48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9" name="ZoneTexte 8">
              <a:extLst>
                <a:ext uri="{FF2B5EF4-FFF2-40B4-BE49-F238E27FC236}">
                  <a16:creationId xmlns:a16="http://schemas.microsoft.com/office/drawing/2014/main" id="{A1B3B32A-113C-4898-9E74-30E57A016A74}"/>
                </a:ext>
              </a:extLst>
            </p:cNvPr>
            <p:cNvSpPr txBox="1"/>
            <p:nvPr/>
          </p:nvSpPr>
          <p:spPr>
            <a:xfrm>
              <a:off x="556885" y="4137738"/>
              <a:ext cx="314172" cy="415498"/>
            </a:xfrm>
            <a:prstGeom prst="rect">
              <a:avLst/>
            </a:prstGeom>
            <a:noFill/>
          </p:spPr>
          <p:txBody>
            <a:bodyPr wrap="square" lIns="0" tIns="0" bIns="0" rtlCol="0" anchor="t">
              <a:spAutoFit/>
            </a:bodyPr>
            <a:lstStyle/>
            <a:p>
              <a:pPr algn="ctr">
                <a:lnSpc>
                  <a:spcPct val="150000"/>
                </a:lnSpc>
              </a:pPr>
              <a:fld id="{34EC0BEA-D1AB-B54D-8F8B-F5F6D1CBA07A}" type="slidenum">
                <a:rPr lang="fr-FR" sz="900" b="1">
                  <a:solidFill>
                    <a:srgbClr val="2D2B2C"/>
                  </a:solidFill>
                  <a:latin typeface="Helvetica Neue" panose="02000503000000020004" pitchFamily="2" charset="0"/>
                  <a:ea typeface="Helvetica Neue" panose="02000503000000020004" pitchFamily="2" charset="0"/>
                  <a:cs typeface="Helvetica Neue" panose="02000503000000020004" pitchFamily="2" charset="0"/>
                </a:rPr>
                <a:t>14</a:t>
              </a:fld>
              <a:r>
                <a:rPr lang="fr-FR" sz="900" b="1">
                  <a:solidFill>
                    <a:srgbClr val="E95049"/>
                  </a:solidFill>
                  <a:latin typeface="Helvetica Neue" panose="02000503000000020004" pitchFamily="2" charset="0"/>
                  <a:ea typeface="Helvetica Neue" panose="02000503000000020004" pitchFamily="2" charset="0"/>
                  <a:cs typeface="Helvetica Neue" panose="02000503000000020004" pitchFamily="2" charset="0"/>
                </a:rPr>
                <a:t>.</a:t>
              </a:r>
            </a:p>
            <a:p>
              <a:pPr algn="ctr">
                <a:lnSpc>
                  <a:spcPct val="150000"/>
                </a:lnSpc>
              </a:pPr>
              <a:endParaRPr lang="fr-FR" sz="900" b="1">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0" name="Connecteur droit 9">
              <a:extLst>
                <a:ext uri="{FF2B5EF4-FFF2-40B4-BE49-F238E27FC236}">
                  <a16:creationId xmlns:a16="http://schemas.microsoft.com/office/drawing/2014/main" id="{E5D6273C-9310-41F6-A345-93C14793D9EC}"/>
                </a:ext>
              </a:extLst>
            </p:cNvPr>
            <p:cNvCxnSpPr/>
            <p:nvPr/>
          </p:nvCxnSpPr>
          <p:spPr>
            <a:xfrm>
              <a:off x="428978" y="4003613"/>
              <a:ext cx="484414" cy="0"/>
            </a:xfrm>
            <a:prstGeom prst="line">
              <a:avLst/>
            </a:prstGeom>
            <a:ln>
              <a:solidFill>
                <a:srgbClr val="2D2B2C"/>
              </a:solidFill>
            </a:ln>
          </p:spPr>
          <p:style>
            <a:lnRef idx="2">
              <a:schemeClr val="dk1"/>
            </a:lnRef>
            <a:fillRef idx="0">
              <a:schemeClr val="dk1"/>
            </a:fillRef>
            <a:effectRef idx="1">
              <a:schemeClr val="dk1"/>
            </a:effectRef>
            <a:fontRef idx="minor">
              <a:schemeClr val="tx1"/>
            </a:fontRef>
          </p:style>
        </p:cxnSp>
      </p:grpSp>
      <p:sp>
        <p:nvSpPr>
          <p:cNvPr id="14" name="TextBox 3">
            <a:extLst>
              <a:ext uri="{FF2B5EF4-FFF2-40B4-BE49-F238E27FC236}">
                <a16:creationId xmlns:a16="http://schemas.microsoft.com/office/drawing/2014/main" id="{EABC84F6-9963-4837-8DDE-A95456CCDFC6}"/>
              </a:ext>
            </a:extLst>
          </p:cNvPr>
          <p:cNvSpPr txBox="1"/>
          <p:nvPr/>
        </p:nvSpPr>
        <p:spPr>
          <a:xfrm>
            <a:off x="508435" y="378102"/>
            <a:ext cx="11683565" cy="677108"/>
          </a:xfrm>
          <a:prstGeom prst="rect">
            <a:avLst/>
          </a:prstGeom>
          <a:noFill/>
        </p:spPr>
        <p:txBody>
          <a:bodyPr wrap="square" lIns="0" tIns="0" rIns="0" bIns="0" rtlCol="0" anchor="t">
            <a:spAutoFit/>
          </a:bodyPr>
          <a:lstStyle/>
          <a:p>
            <a:r>
              <a:rPr lang="fr-FR" sz="2800" b="1" dirty="0">
                <a:solidFill>
                  <a:srgbClr val="322F31"/>
                </a:solidFill>
                <a:latin typeface="Poppins"/>
                <a:cs typeface="Poppins"/>
              </a:rPr>
              <a:t>Comportements des consommateurs</a:t>
            </a:r>
            <a:r>
              <a:rPr lang="fr-FR" sz="2800" b="1" dirty="0">
                <a:solidFill>
                  <a:srgbClr val="E95049"/>
                </a:solidFill>
                <a:latin typeface="Poppins"/>
                <a:cs typeface="Poppins"/>
              </a:rPr>
              <a:t>.</a:t>
            </a:r>
            <a:r>
              <a:rPr lang="fr-FR" sz="2800" b="1" dirty="0">
                <a:solidFill>
                  <a:srgbClr val="322F31"/>
                </a:solidFill>
                <a:latin typeface="Poppins"/>
                <a:cs typeface="Poppins"/>
              </a:rPr>
              <a:t> </a:t>
            </a:r>
          </a:p>
          <a:p>
            <a:r>
              <a:rPr lang="fr-FR" sz="1600" dirty="0">
                <a:solidFill>
                  <a:srgbClr val="E95049"/>
                </a:solidFill>
                <a:latin typeface="Poppins"/>
                <a:cs typeface="Poppins"/>
              </a:rPr>
              <a:t>3 COMPORTEMENT ET ATTITUDES TYPES</a:t>
            </a:r>
          </a:p>
        </p:txBody>
      </p:sp>
      <p:grpSp>
        <p:nvGrpSpPr>
          <p:cNvPr id="24" name="Groupe 23">
            <a:extLst>
              <a:ext uri="{FF2B5EF4-FFF2-40B4-BE49-F238E27FC236}">
                <a16:creationId xmlns:a16="http://schemas.microsoft.com/office/drawing/2014/main" id="{A78BA121-CA9A-9BDF-6BEE-F62D63F26DB5}"/>
              </a:ext>
            </a:extLst>
          </p:cNvPr>
          <p:cNvGrpSpPr/>
          <p:nvPr/>
        </p:nvGrpSpPr>
        <p:grpSpPr>
          <a:xfrm>
            <a:off x="4617434" y="1406262"/>
            <a:ext cx="2957130" cy="5085771"/>
            <a:chOff x="975919" y="1424337"/>
            <a:chExt cx="2957130" cy="5085771"/>
          </a:xfrm>
        </p:grpSpPr>
        <p:pic>
          <p:nvPicPr>
            <p:cNvPr id="1030" name="Picture 6" descr="Marché, Marché Aux Légumes">
              <a:extLst>
                <a:ext uri="{FF2B5EF4-FFF2-40B4-BE49-F238E27FC236}">
                  <a16:creationId xmlns:a16="http://schemas.microsoft.com/office/drawing/2014/main" id="{F1BB9DDE-0F62-D6A7-073B-56C09926A7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079" y="1424337"/>
              <a:ext cx="2951970" cy="196494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0682CDF0-1B0A-AF0E-204A-CCB754A2844E}"/>
                </a:ext>
              </a:extLst>
            </p:cNvPr>
            <p:cNvSpPr/>
            <p:nvPr/>
          </p:nvSpPr>
          <p:spPr>
            <a:xfrm>
              <a:off x="975919" y="3389285"/>
              <a:ext cx="2957130" cy="29078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ZoneTexte 17">
              <a:extLst>
                <a:ext uri="{FF2B5EF4-FFF2-40B4-BE49-F238E27FC236}">
                  <a16:creationId xmlns:a16="http://schemas.microsoft.com/office/drawing/2014/main" id="{98163BE8-FA93-F61E-FEB1-916F63A55C55}"/>
                </a:ext>
              </a:extLst>
            </p:cNvPr>
            <p:cNvSpPr txBox="1"/>
            <p:nvPr/>
          </p:nvSpPr>
          <p:spPr>
            <a:xfrm>
              <a:off x="1145413" y="3524675"/>
              <a:ext cx="2590591" cy="2985433"/>
            </a:xfrm>
            <a:prstGeom prst="rect">
              <a:avLst/>
            </a:prstGeom>
            <a:noFill/>
          </p:spPr>
          <p:txBody>
            <a:bodyPr wrap="square" lIns="91440" tIns="45720" rIns="91440" bIns="45720" anchor="t">
              <a:spAutoFit/>
            </a:bodyPr>
            <a:lstStyle/>
            <a:p>
              <a:pPr algn="ctr"/>
              <a:r>
                <a:rPr lang="fr-FR" sz="1400" b="1" dirty="0">
                  <a:latin typeface="Poppins"/>
                  <a:cs typeface="Poppins"/>
                </a:rPr>
                <a:t>Une sensibilité au produits locaux et made in France </a:t>
              </a:r>
              <a:endParaRPr lang="fr-FR" sz="1400" b="1" dirty="0">
                <a:latin typeface="Poppins" panose="00000500000000000000" pitchFamily="2" charset="0"/>
                <a:cs typeface="Poppins" panose="00000500000000000000" pitchFamily="2" charset="0"/>
              </a:endParaRPr>
            </a:p>
            <a:p>
              <a:endParaRPr lang="fr-FR" sz="1400" dirty="0">
                <a:latin typeface="Poppins" panose="00000500000000000000" pitchFamily="2" charset="0"/>
                <a:cs typeface="Poppins" panose="00000500000000000000" pitchFamily="2" charset="0"/>
              </a:endParaRPr>
            </a:p>
            <a:p>
              <a:pPr algn="just"/>
              <a:r>
                <a:rPr lang="fr-FR" sz="1200" dirty="0">
                  <a:latin typeface="Poppins"/>
                  <a:cs typeface="Poppins"/>
                </a:rPr>
                <a:t>71% des consommateurs qui achètent des produits régionaux locaux, le font pour </a:t>
              </a:r>
              <a:r>
                <a:rPr lang="fr-FR" sz="1200" dirty="0" err="1">
                  <a:latin typeface="Poppins"/>
                  <a:cs typeface="Poppins"/>
                </a:rPr>
                <a:t>pour</a:t>
              </a:r>
              <a:r>
                <a:rPr lang="fr-FR" sz="1200" dirty="0">
                  <a:latin typeface="Poppins"/>
                  <a:cs typeface="Poppins"/>
                </a:rPr>
                <a:t> soutenir les agriculteurs, les commerçants du coin, achats de produits fabriqués en France, fréquentation de magasins de proximité du type boucherie, marché local, épicerie locale indépendante...</a:t>
              </a:r>
            </a:p>
            <a:p>
              <a:pPr algn="just"/>
              <a:endParaRPr lang="fr-FR" sz="1200" dirty="0">
                <a:latin typeface="Poppins" panose="00000500000000000000" pitchFamily="2" charset="0"/>
                <a:cs typeface="Poppins" panose="00000500000000000000" pitchFamily="2" charset="0"/>
              </a:endParaRPr>
            </a:p>
          </p:txBody>
        </p:sp>
      </p:grpSp>
      <p:grpSp>
        <p:nvGrpSpPr>
          <p:cNvPr id="23" name="Groupe 22">
            <a:extLst>
              <a:ext uri="{FF2B5EF4-FFF2-40B4-BE49-F238E27FC236}">
                <a16:creationId xmlns:a16="http://schemas.microsoft.com/office/drawing/2014/main" id="{75CC7E2F-4144-3CAE-C555-AFAD871EE467}"/>
              </a:ext>
            </a:extLst>
          </p:cNvPr>
          <p:cNvGrpSpPr/>
          <p:nvPr/>
        </p:nvGrpSpPr>
        <p:grpSpPr>
          <a:xfrm>
            <a:off x="862893" y="1445030"/>
            <a:ext cx="2957130" cy="4872767"/>
            <a:chOff x="4608478" y="1424337"/>
            <a:chExt cx="2957130" cy="4872767"/>
          </a:xfrm>
        </p:grpSpPr>
        <p:pic>
          <p:nvPicPr>
            <p:cNvPr id="1034" name="Picture 10" descr="Gros plan d’une enseigne dans un magasin">
              <a:extLst>
                <a:ext uri="{FF2B5EF4-FFF2-40B4-BE49-F238E27FC236}">
                  <a16:creationId xmlns:a16="http://schemas.microsoft.com/office/drawing/2014/main" id="{F0E40C50-BF91-1BCA-5E98-18A4EA42DE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807" b="15629"/>
            <a:stretch/>
          </p:blipFill>
          <p:spPr bwMode="auto">
            <a:xfrm>
              <a:off x="4613638" y="1424337"/>
              <a:ext cx="2951970" cy="196494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766F593B-08C3-8A87-682A-3915542197AF}"/>
                </a:ext>
              </a:extLst>
            </p:cNvPr>
            <p:cNvSpPr/>
            <p:nvPr/>
          </p:nvSpPr>
          <p:spPr>
            <a:xfrm>
              <a:off x="4608478" y="3389284"/>
              <a:ext cx="2957130" cy="29078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ZoneTexte 19">
              <a:extLst>
                <a:ext uri="{FF2B5EF4-FFF2-40B4-BE49-F238E27FC236}">
                  <a16:creationId xmlns:a16="http://schemas.microsoft.com/office/drawing/2014/main" id="{E20312BA-3EB8-E99D-16FE-38A7DB9C6018}"/>
                </a:ext>
              </a:extLst>
            </p:cNvPr>
            <p:cNvSpPr txBox="1"/>
            <p:nvPr/>
          </p:nvSpPr>
          <p:spPr>
            <a:xfrm>
              <a:off x="4919815" y="3533152"/>
              <a:ext cx="2352369" cy="1846659"/>
            </a:xfrm>
            <a:prstGeom prst="rect">
              <a:avLst/>
            </a:prstGeom>
            <a:noFill/>
          </p:spPr>
          <p:txBody>
            <a:bodyPr wrap="square">
              <a:spAutoFit/>
            </a:bodyPr>
            <a:lstStyle/>
            <a:p>
              <a:pPr algn="ctr"/>
              <a:r>
                <a:rPr lang="fr-FR" sz="1400" b="1" dirty="0">
                  <a:latin typeface="Poppins" panose="00000500000000000000" pitchFamily="2" charset="0"/>
                  <a:cs typeface="Poppins" panose="00000500000000000000" pitchFamily="2" charset="0"/>
                </a:rPr>
                <a:t>Une modification des achats face à l’inflation </a:t>
              </a:r>
            </a:p>
            <a:p>
              <a:pPr algn="ctr"/>
              <a:endParaRPr lang="fr-FR" sz="1400" dirty="0">
                <a:latin typeface="Poppins" panose="00000500000000000000" pitchFamily="2" charset="0"/>
                <a:cs typeface="Poppins" panose="00000500000000000000" pitchFamily="2" charset="0"/>
              </a:endParaRPr>
            </a:p>
            <a:p>
              <a:pPr algn="just"/>
              <a:r>
                <a:rPr lang="fr-FR" sz="1200" dirty="0">
                  <a:latin typeface="Poppins" panose="00000500000000000000" pitchFamily="2" charset="0"/>
                  <a:cs typeface="Poppins" panose="00000500000000000000" pitchFamily="2" charset="0"/>
                </a:rPr>
                <a:t>Le prix redevient le 1</a:t>
              </a:r>
              <a:r>
                <a:rPr lang="fr-FR" sz="1200" baseline="30000" dirty="0">
                  <a:latin typeface="Poppins" panose="00000500000000000000" pitchFamily="2" charset="0"/>
                  <a:cs typeface="Poppins" panose="00000500000000000000" pitchFamily="2" charset="0"/>
                </a:rPr>
                <a:t>er</a:t>
              </a:r>
              <a:r>
                <a:rPr lang="fr-FR" sz="1200" dirty="0">
                  <a:latin typeface="Poppins" panose="00000500000000000000" pitchFamily="2" charset="0"/>
                  <a:cs typeface="Poppins" panose="00000500000000000000" pitchFamily="2" charset="0"/>
                </a:rPr>
                <a:t> critère de décision pour 65% des consommateurs, 88% recherchent les promotions et 86% utilisent les programmes de fidélité</a:t>
              </a:r>
              <a:endParaRPr lang="fr-FR" sz="1200" dirty="0"/>
            </a:p>
          </p:txBody>
        </p:sp>
      </p:grpSp>
      <p:sp>
        <p:nvSpPr>
          <p:cNvPr id="21" name="Rectangle 20">
            <a:extLst>
              <a:ext uri="{FF2B5EF4-FFF2-40B4-BE49-F238E27FC236}">
                <a16:creationId xmlns:a16="http://schemas.microsoft.com/office/drawing/2014/main" id="{1714F67D-2AA4-E9B5-1946-1ADA0FE50D55}"/>
              </a:ext>
            </a:extLst>
          </p:cNvPr>
          <p:cNvSpPr/>
          <p:nvPr/>
        </p:nvSpPr>
        <p:spPr>
          <a:xfrm>
            <a:off x="8377137" y="3285894"/>
            <a:ext cx="2951970" cy="29452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ZoneTexte 12">
            <a:extLst>
              <a:ext uri="{FF2B5EF4-FFF2-40B4-BE49-F238E27FC236}">
                <a16:creationId xmlns:a16="http://schemas.microsoft.com/office/drawing/2014/main" id="{EE99AE63-6618-FA73-E591-0A1BEECD9746}"/>
              </a:ext>
            </a:extLst>
          </p:cNvPr>
          <p:cNvSpPr txBox="1"/>
          <p:nvPr/>
        </p:nvSpPr>
        <p:spPr>
          <a:xfrm>
            <a:off x="8691932" y="3458686"/>
            <a:ext cx="2322380" cy="1846659"/>
          </a:xfrm>
          <a:prstGeom prst="rect">
            <a:avLst/>
          </a:prstGeom>
          <a:noFill/>
        </p:spPr>
        <p:txBody>
          <a:bodyPr wrap="square">
            <a:spAutoFit/>
          </a:bodyPr>
          <a:lstStyle/>
          <a:p>
            <a:pPr algn="ctr"/>
            <a:r>
              <a:rPr lang="fr-FR" sz="1400" b="1" dirty="0">
                <a:latin typeface="Poppins" panose="00000500000000000000" pitchFamily="2" charset="0"/>
                <a:cs typeface="Poppins" panose="00000500000000000000" pitchFamily="2" charset="0"/>
              </a:rPr>
              <a:t>Une attente de preuves par les marques </a:t>
            </a:r>
          </a:p>
          <a:p>
            <a:pPr algn="ctr"/>
            <a:endParaRPr lang="fr-FR" sz="1400" dirty="0">
              <a:latin typeface="Poppins" panose="00000500000000000000" pitchFamily="2" charset="0"/>
              <a:cs typeface="Poppins" panose="00000500000000000000" pitchFamily="2" charset="0"/>
            </a:endParaRPr>
          </a:p>
          <a:p>
            <a:pPr algn="just"/>
            <a:r>
              <a:rPr lang="fr-FR" sz="1200" dirty="0">
                <a:latin typeface="Poppins" panose="00000500000000000000" pitchFamily="2" charset="0"/>
                <a:cs typeface="Poppins" panose="00000500000000000000" pitchFamily="2" charset="0"/>
              </a:rPr>
              <a:t>Le consommateur porte une attention particulière aux valeurs et aux pratiques des entreprises qui fabriquent les produits qu’il achète. </a:t>
            </a:r>
          </a:p>
        </p:txBody>
      </p:sp>
      <p:pic>
        <p:nvPicPr>
          <p:cNvPr id="1036" name="Picture 12" descr="personnes pied droit sur mur blanc">
            <a:extLst>
              <a:ext uri="{FF2B5EF4-FFF2-40B4-BE49-F238E27FC236}">
                <a16:creationId xmlns:a16="http://schemas.microsoft.com/office/drawing/2014/main" id="{E13FAA7F-4929-3024-5088-D4AA2E9C24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7137" y="1406261"/>
            <a:ext cx="2951970" cy="1879631"/>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a:extLst>
              <a:ext uri="{FF2B5EF4-FFF2-40B4-BE49-F238E27FC236}">
                <a16:creationId xmlns:a16="http://schemas.microsoft.com/office/drawing/2014/main" id="{25689A48-DD29-AB1B-ECEB-65C15C8BE6F2}"/>
              </a:ext>
            </a:extLst>
          </p:cNvPr>
          <p:cNvSpPr txBox="1"/>
          <p:nvPr/>
        </p:nvSpPr>
        <p:spPr>
          <a:xfrm>
            <a:off x="5994400" y="6392377"/>
            <a:ext cx="6105428" cy="369332"/>
          </a:xfrm>
          <a:prstGeom prst="rect">
            <a:avLst/>
          </a:prstGeom>
          <a:noFill/>
        </p:spPr>
        <p:txBody>
          <a:bodyPr wrap="square" lIns="91440" tIns="45720" rIns="91440" bIns="45720" anchor="t">
            <a:spAutoFit/>
          </a:bodyPr>
          <a:lstStyle/>
          <a:p>
            <a:pPr algn="r"/>
            <a:r>
              <a:rPr lang="fr-FR" sz="900" b="0" i="1">
                <a:effectLst/>
                <a:latin typeface="Muli" panose="00000500000000000000" pitchFamily="2" charset="0"/>
              </a:rPr>
              <a:t>Sources</a:t>
            </a:r>
            <a:r>
              <a:rPr lang="fr-FR" sz="900" i="1">
                <a:latin typeface="Muli" panose="00000500000000000000" pitchFamily="2" charset="0"/>
              </a:rPr>
              <a:t>:, Etude Credoc 2021,</a:t>
            </a:r>
            <a:r>
              <a:rPr lang="fr-FR" sz="900" i="1">
                <a:effectLst/>
                <a:latin typeface="Muli" panose="00000500000000000000" pitchFamily="2" charset="0"/>
                <a:cs typeface="Poppins" panose="00000500000000000000" pitchFamily="2" charset="0"/>
              </a:rPr>
              <a:t> C</a:t>
            </a:r>
            <a:r>
              <a:rPr lang="fr-FR" sz="900" i="0">
                <a:effectLst/>
                <a:latin typeface="Muli" panose="00000500000000000000" pitchFamily="2" charset="0"/>
                <a:cs typeface="Poppins" panose="00000500000000000000" pitchFamily="2" charset="0"/>
              </a:rPr>
              <a:t>onférence de présentation de la Paris </a:t>
            </a:r>
            <a:r>
              <a:rPr lang="fr-FR" sz="900" i="0" err="1">
                <a:effectLst/>
                <a:latin typeface="Muli" panose="00000500000000000000" pitchFamily="2" charset="0"/>
                <a:cs typeface="Poppins" panose="00000500000000000000" pitchFamily="2" charset="0"/>
              </a:rPr>
              <a:t>Retail</a:t>
            </a:r>
            <a:r>
              <a:rPr lang="fr-FR" sz="900" i="0">
                <a:effectLst/>
                <a:latin typeface="Muli" panose="00000500000000000000" pitchFamily="2" charset="0"/>
                <a:cs typeface="Poppins" panose="00000500000000000000" pitchFamily="2" charset="0"/>
              </a:rPr>
              <a:t> </a:t>
            </a:r>
            <a:r>
              <a:rPr lang="fr-FR" sz="900" i="0" err="1">
                <a:effectLst/>
                <a:latin typeface="Muli" panose="00000500000000000000" pitchFamily="2" charset="0"/>
                <a:cs typeface="Poppins" panose="00000500000000000000" pitchFamily="2" charset="0"/>
              </a:rPr>
              <a:t>week</a:t>
            </a:r>
            <a:r>
              <a:rPr lang="fr-FR" sz="900" i="0">
                <a:effectLst/>
                <a:latin typeface="Muli" panose="00000500000000000000" pitchFamily="2" charset="0"/>
                <a:cs typeface="Poppins" panose="00000500000000000000" pitchFamily="2" charset="0"/>
              </a:rPr>
              <a:t> 2023, </a:t>
            </a:r>
            <a:r>
              <a:rPr lang="fr-FR" sz="900" b="0" i="1">
                <a:effectLst/>
                <a:latin typeface="Muli" panose="00000500000000000000" pitchFamily="2" charset="0"/>
              </a:rPr>
              <a:t>Havas Commerce et CSA </a:t>
            </a:r>
            <a:r>
              <a:rPr lang="fr-FR" sz="900" b="0" i="1" err="1">
                <a:effectLst/>
                <a:latin typeface="Muli" panose="00000500000000000000" pitchFamily="2" charset="0"/>
              </a:rPr>
              <a:t>Research</a:t>
            </a:r>
            <a:r>
              <a:rPr lang="fr-FR" sz="900" b="0" i="1">
                <a:effectLst/>
                <a:latin typeface="Muli" panose="00000500000000000000" pitchFamily="2" charset="0"/>
              </a:rPr>
              <a:t>, juin 2023, « Consommation responsable, qu’en est t’il de nos consommateurs ? », Kantar, 2023</a:t>
            </a:r>
            <a:endParaRPr lang="fr-FR" sz="900" i="1">
              <a:latin typeface="Muli" panose="00000500000000000000" pitchFamily="2" charset="0"/>
            </a:endParaRPr>
          </a:p>
        </p:txBody>
      </p:sp>
    </p:spTree>
    <p:extLst>
      <p:ext uri="{BB962C8B-B14F-4D97-AF65-F5344CB8AC3E}">
        <p14:creationId xmlns:p14="http://schemas.microsoft.com/office/powerpoint/2010/main" val="2468569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3">
            <a:extLst>
              <a:ext uri="{FF2B5EF4-FFF2-40B4-BE49-F238E27FC236}">
                <a16:creationId xmlns:a16="http://schemas.microsoft.com/office/drawing/2014/main" id="{FB420EF1-FA73-4957-84F9-7F771C7699BE}"/>
              </a:ext>
            </a:extLst>
          </p:cNvPr>
          <p:cNvSpPr txBox="1"/>
          <p:nvPr/>
        </p:nvSpPr>
        <p:spPr>
          <a:xfrm>
            <a:off x="551089" y="455361"/>
            <a:ext cx="10078811" cy="707886"/>
          </a:xfrm>
          <a:prstGeom prst="rect">
            <a:avLst/>
          </a:prstGeom>
          <a:noFill/>
        </p:spPr>
        <p:txBody>
          <a:bodyPr wrap="square" lIns="0" tIns="0" rIns="0" bIns="0" rtlCol="0" anchor="t">
            <a:spAutoFit/>
          </a:bodyPr>
          <a:lstStyle/>
          <a:p>
            <a:r>
              <a:rPr lang="fr-FR" sz="2800" b="1" dirty="0">
                <a:solidFill>
                  <a:srgbClr val="322F31"/>
                </a:solidFill>
                <a:latin typeface="Poppins"/>
                <a:cs typeface="Poppins"/>
              </a:rPr>
              <a:t>Benchmark </a:t>
            </a:r>
            <a:r>
              <a:rPr lang="fr-FR" sz="2800" b="1" dirty="0">
                <a:solidFill>
                  <a:srgbClr val="E95049"/>
                </a:solidFill>
                <a:latin typeface="Poppins"/>
                <a:cs typeface="Poppins"/>
              </a:rPr>
              <a:t>.</a:t>
            </a:r>
          </a:p>
          <a:p>
            <a:r>
              <a:rPr lang="fr-FR" dirty="0">
                <a:solidFill>
                  <a:srgbClr val="E95049"/>
                </a:solidFill>
                <a:latin typeface="Poppins"/>
                <a:cs typeface="Poppins"/>
              </a:rPr>
              <a:t>IDENTIFIER LES BONNES PRATIQUES MARKETING &amp; COMMUNICATION POUR S'INSPIRER</a:t>
            </a:r>
          </a:p>
        </p:txBody>
      </p:sp>
      <p:grpSp>
        <p:nvGrpSpPr>
          <p:cNvPr id="7" name="Groupe 7">
            <a:extLst>
              <a:ext uri="{FF2B5EF4-FFF2-40B4-BE49-F238E27FC236}">
                <a16:creationId xmlns:a16="http://schemas.microsoft.com/office/drawing/2014/main" id="{3E87774A-E8FB-47DA-B1A1-96005C69BEA1}"/>
              </a:ext>
            </a:extLst>
          </p:cNvPr>
          <p:cNvGrpSpPr/>
          <p:nvPr/>
        </p:nvGrpSpPr>
        <p:grpSpPr>
          <a:xfrm>
            <a:off x="0" y="3666428"/>
            <a:ext cx="484414" cy="549623"/>
            <a:chOff x="428978" y="4003613"/>
            <a:chExt cx="484414" cy="549623"/>
          </a:xfrm>
        </p:grpSpPr>
        <p:sp>
          <p:nvSpPr>
            <p:cNvPr id="8" name="Rectangle 7">
              <a:extLst>
                <a:ext uri="{FF2B5EF4-FFF2-40B4-BE49-F238E27FC236}">
                  <a16:creationId xmlns:a16="http://schemas.microsoft.com/office/drawing/2014/main" id="{68408140-CE6B-4E07-8B21-EB410BD90B77}"/>
                </a:ext>
              </a:extLst>
            </p:cNvPr>
            <p:cNvSpPr/>
            <p:nvPr/>
          </p:nvSpPr>
          <p:spPr>
            <a:xfrm>
              <a:off x="428978" y="4003613"/>
              <a:ext cx="484414" cy="48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9" name="ZoneTexte 8">
              <a:extLst>
                <a:ext uri="{FF2B5EF4-FFF2-40B4-BE49-F238E27FC236}">
                  <a16:creationId xmlns:a16="http://schemas.microsoft.com/office/drawing/2014/main" id="{A1B3B32A-113C-4898-9E74-30E57A016A74}"/>
                </a:ext>
              </a:extLst>
            </p:cNvPr>
            <p:cNvSpPr txBox="1"/>
            <p:nvPr/>
          </p:nvSpPr>
          <p:spPr>
            <a:xfrm>
              <a:off x="556885" y="4137738"/>
              <a:ext cx="314172" cy="415498"/>
            </a:xfrm>
            <a:prstGeom prst="rect">
              <a:avLst/>
            </a:prstGeom>
            <a:noFill/>
          </p:spPr>
          <p:txBody>
            <a:bodyPr wrap="square" lIns="0" tIns="0" bIns="0" rtlCol="0" anchor="t">
              <a:spAutoFit/>
            </a:bodyPr>
            <a:lstStyle/>
            <a:p>
              <a:pPr algn="ctr">
                <a:lnSpc>
                  <a:spcPct val="150000"/>
                </a:lnSpc>
              </a:pPr>
              <a:fld id="{34EC0BEA-D1AB-B54D-8F8B-F5F6D1CBA07A}" type="slidenum">
                <a:rPr lang="fr-FR" sz="900" b="1">
                  <a:solidFill>
                    <a:srgbClr val="2D2B2C"/>
                  </a:solidFill>
                  <a:latin typeface="Helvetica Neue" panose="02000503000000020004" pitchFamily="2" charset="0"/>
                  <a:ea typeface="Helvetica Neue" panose="02000503000000020004" pitchFamily="2" charset="0"/>
                  <a:cs typeface="Helvetica Neue" panose="02000503000000020004" pitchFamily="2" charset="0"/>
                </a:rPr>
                <a:t>15</a:t>
              </a:fld>
              <a:r>
                <a:rPr lang="fr-FR" sz="900" b="1">
                  <a:solidFill>
                    <a:srgbClr val="E95049"/>
                  </a:solidFill>
                  <a:latin typeface="Helvetica Neue" panose="02000503000000020004" pitchFamily="2" charset="0"/>
                  <a:ea typeface="Helvetica Neue" panose="02000503000000020004" pitchFamily="2" charset="0"/>
                  <a:cs typeface="Helvetica Neue" panose="02000503000000020004" pitchFamily="2" charset="0"/>
                </a:rPr>
                <a:t>.</a:t>
              </a:r>
            </a:p>
            <a:p>
              <a:pPr algn="ctr">
                <a:lnSpc>
                  <a:spcPct val="150000"/>
                </a:lnSpc>
              </a:pPr>
              <a:endParaRPr lang="fr-FR" sz="900" b="1">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0" name="Connecteur droit 9">
              <a:extLst>
                <a:ext uri="{FF2B5EF4-FFF2-40B4-BE49-F238E27FC236}">
                  <a16:creationId xmlns:a16="http://schemas.microsoft.com/office/drawing/2014/main" id="{E5D6273C-9310-41F6-A345-93C14793D9EC}"/>
                </a:ext>
              </a:extLst>
            </p:cNvPr>
            <p:cNvCxnSpPr/>
            <p:nvPr/>
          </p:nvCxnSpPr>
          <p:spPr>
            <a:xfrm>
              <a:off x="428978" y="4003613"/>
              <a:ext cx="484414" cy="0"/>
            </a:xfrm>
            <a:prstGeom prst="line">
              <a:avLst/>
            </a:prstGeom>
            <a:ln>
              <a:solidFill>
                <a:srgbClr val="2D2B2C"/>
              </a:solidFill>
            </a:ln>
          </p:spPr>
          <p:style>
            <a:lnRef idx="2">
              <a:schemeClr val="dk1"/>
            </a:lnRef>
            <a:fillRef idx="0">
              <a:schemeClr val="dk1"/>
            </a:fillRef>
            <a:effectRef idx="1">
              <a:schemeClr val="dk1"/>
            </a:effectRef>
            <a:fontRef idx="minor">
              <a:schemeClr val="tx1"/>
            </a:fontRef>
          </p:style>
        </p:cxnSp>
      </p:grpSp>
      <p:grpSp>
        <p:nvGrpSpPr>
          <p:cNvPr id="4" name="Groupe 3">
            <a:extLst>
              <a:ext uri="{FF2B5EF4-FFF2-40B4-BE49-F238E27FC236}">
                <a16:creationId xmlns:a16="http://schemas.microsoft.com/office/drawing/2014/main" id="{FB474ECF-4C12-4199-823E-C5D11B68D4EA}"/>
              </a:ext>
            </a:extLst>
          </p:cNvPr>
          <p:cNvGrpSpPr/>
          <p:nvPr/>
        </p:nvGrpSpPr>
        <p:grpSpPr>
          <a:xfrm>
            <a:off x="747664" y="1904221"/>
            <a:ext cx="3465140" cy="3734569"/>
            <a:chOff x="747664" y="1904222"/>
            <a:chExt cx="3465140" cy="3734569"/>
          </a:xfrm>
        </p:grpSpPr>
        <p:sp>
          <p:nvSpPr>
            <p:cNvPr id="2" name="Rectangle 1">
              <a:extLst>
                <a:ext uri="{FF2B5EF4-FFF2-40B4-BE49-F238E27FC236}">
                  <a16:creationId xmlns:a16="http://schemas.microsoft.com/office/drawing/2014/main" id="{F5F02E3F-8270-4CF2-A4BB-FAB30A4143D3}"/>
                </a:ext>
              </a:extLst>
            </p:cNvPr>
            <p:cNvSpPr/>
            <p:nvPr/>
          </p:nvSpPr>
          <p:spPr>
            <a:xfrm>
              <a:off x="747664" y="1904222"/>
              <a:ext cx="3465140" cy="875254"/>
            </a:xfrm>
            <a:prstGeom prst="rect">
              <a:avLst/>
            </a:prstGeom>
            <a:solidFill>
              <a:srgbClr val="E9504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200" b="1" dirty="0">
                  <a:latin typeface="Poppins"/>
                  <a:cs typeface="Poppins"/>
                </a:rPr>
                <a:t>LES LABELS PRIVES</a:t>
              </a:r>
              <a:br>
                <a:rPr lang="fr-FR" sz="1200" b="1" dirty="0">
                  <a:latin typeface="Poppins" panose="00000500000000000000" pitchFamily="2" charset="0"/>
                  <a:cs typeface="Poppins" panose="00000500000000000000" pitchFamily="2" charset="0"/>
                </a:rPr>
              </a:br>
              <a:r>
                <a:rPr lang="fr-FR" sz="1200" dirty="0">
                  <a:latin typeface="Poppins"/>
                  <a:cs typeface="Poppins"/>
                </a:rPr>
                <a:t>qui se positionnent sur le marché français </a:t>
              </a:r>
              <a:endParaRPr lang="fr-FR" sz="1200" dirty="0">
                <a:latin typeface="Poppins" panose="00000500000000000000" pitchFamily="2" charset="0"/>
                <a:cs typeface="Poppins" panose="00000500000000000000" pitchFamily="2" charset="0"/>
              </a:endParaRPr>
            </a:p>
          </p:txBody>
        </p:sp>
        <p:sp>
          <p:nvSpPr>
            <p:cNvPr id="20" name="Rectangle 19">
              <a:extLst>
                <a:ext uri="{FF2B5EF4-FFF2-40B4-BE49-F238E27FC236}">
                  <a16:creationId xmlns:a16="http://schemas.microsoft.com/office/drawing/2014/main" id="{7E68EB02-EFAD-42E8-A1D6-3CB887AF4303}"/>
                </a:ext>
              </a:extLst>
            </p:cNvPr>
            <p:cNvSpPr/>
            <p:nvPr/>
          </p:nvSpPr>
          <p:spPr>
            <a:xfrm>
              <a:off x="747664" y="2870774"/>
              <a:ext cx="3465140" cy="2768017"/>
            </a:xfrm>
            <a:prstGeom prst="rect">
              <a:avLst/>
            </a:prstGeom>
            <a:noFill/>
            <a:ln>
              <a:solidFill>
                <a:srgbClr val="E95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Poppins" panose="00000500000000000000" pitchFamily="2" charset="0"/>
                <a:cs typeface="Poppins" panose="00000500000000000000" pitchFamily="2" charset="0"/>
              </a:endParaRPr>
            </a:p>
          </p:txBody>
        </p:sp>
      </p:grpSp>
      <p:pic>
        <p:nvPicPr>
          <p:cNvPr id="11" name="Picture 2">
            <a:extLst>
              <a:ext uri="{FF2B5EF4-FFF2-40B4-BE49-F238E27FC236}">
                <a16:creationId xmlns:a16="http://schemas.microsoft.com/office/drawing/2014/main" id="{82FFB860-FBD1-A2ED-1AB9-F46EAD11BF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014" y="3065140"/>
            <a:ext cx="1590649" cy="789572"/>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9A357BBA-7CE9-5906-7FF5-C9F2BE232105}"/>
              </a:ext>
            </a:extLst>
          </p:cNvPr>
          <p:cNvPicPr>
            <a:picLocks noChangeAspect="1"/>
          </p:cNvPicPr>
          <p:nvPr/>
        </p:nvPicPr>
        <p:blipFill>
          <a:blip r:embed="rId4"/>
          <a:stretch>
            <a:fillRect/>
          </a:stretch>
        </p:blipFill>
        <p:spPr>
          <a:xfrm>
            <a:off x="978817" y="4140420"/>
            <a:ext cx="1303678" cy="1212567"/>
          </a:xfrm>
          <a:prstGeom prst="rect">
            <a:avLst/>
          </a:prstGeom>
        </p:spPr>
      </p:pic>
      <p:pic>
        <p:nvPicPr>
          <p:cNvPr id="13" name="Picture 2" descr="Bleu-Blanc-Coeur - Association pour la Terre, les Animaux et les Hommes">
            <a:extLst>
              <a:ext uri="{FF2B5EF4-FFF2-40B4-BE49-F238E27FC236}">
                <a16:creationId xmlns:a16="http://schemas.microsoft.com/office/drawing/2014/main" id="{0F8A66C4-4BA6-45D0-02A9-791CD99191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8809" y="2880375"/>
            <a:ext cx="1272844" cy="115910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e 2">
            <a:extLst>
              <a:ext uri="{FF2B5EF4-FFF2-40B4-BE49-F238E27FC236}">
                <a16:creationId xmlns:a16="http://schemas.microsoft.com/office/drawing/2014/main" id="{A50B4B25-071B-7CB0-70C3-FDF5D9E3AE74}"/>
              </a:ext>
            </a:extLst>
          </p:cNvPr>
          <p:cNvGrpSpPr/>
          <p:nvPr/>
        </p:nvGrpSpPr>
        <p:grpSpPr>
          <a:xfrm>
            <a:off x="8136568" y="1904215"/>
            <a:ext cx="3491222" cy="3734577"/>
            <a:chOff x="4417282" y="1904222"/>
            <a:chExt cx="3491222" cy="3734577"/>
          </a:xfrm>
        </p:grpSpPr>
        <p:grpSp>
          <p:nvGrpSpPr>
            <p:cNvPr id="6" name="Groupe 5">
              <a:extLst>
                <a:ext uri="{FF2B5EF4-FFF2-40B4-BE49-F238E27FC236}">
                  <a16:creationId xmlns:a16="http://schemas.microsoft.com/office/drawing/2014/main" id="{094B99F5-9303-41C6-A178-027908E9C726}"/>
                </a:ext>
              </a:extLst>
            </p:cNvPr>
            <p:cNvGrpSpPr/>
            <p:nvPr/>
          </p:nvGrpSpPr>
          <p:grpSpPr>
            <a:xfrm>
              <a:off x="4417282" y="1904222"/>
              <a:ext cx="3491222" cy="3734577"/>
              <a:chOff x="4417282" y="1904222"/>
              <a:chExt cx="3491222" cy="3734577"/>
            </a:xfrm>
          </p:grpSpPr>
          <p:sp>
            <p:nvSpPr>
              <p:cNvPr id="18" name="Rectangle 17">
                <a:extLst>
                  <a:ext uri="{FF2B5EF4-FFF2-40B4-BE49-F238E27FC236}">
                    <a16:creationId xmlns:a16="http://schemas.microsoft.com/office/drawing/2014/main" id="{BBD50AA8-90DD-4E8E-964E-54FC3B8D8979}"/>
                  </a:ext>
                </a:extLst>
              </p:cNvPr>
              <p:cNvSpPr/>
              <p:nvPr/>
            </p:nvSpPr>
            <p:spPr>
              <a:xfrm>
                <a:off x="4443364" y="1904222"/>
                <a:ext cx="3465140" cy="875254"/>
              </a:xfrm>
              <a:prstGeom prst="rect">
                <a:avLst/>
              </a:prstGeom>
              <a:solidFill>
                <a:srgbClr val="E95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latin typeface="Poppins" panose="00000500000000000000" pitchFamily="2" charset="0"/>
                    <a:cs typeface="Poppins" panose="00000500000000000000" pitchFamily="2" charset="0"/>
                  </a:rPr>
                  <a:t>LES LABELS PRESENTS A L’ETRANGER</a:t>
                </a:r>
              </a:p>
              <a:p>
                <a:pPr algn="ctr"/>
                <a:r>
                  <a:rPr lang="fr-FR" sz="1200" dirty="0">
                    <a:latin typeface="Poppins" panose="00000500000000000000" pitchFamily="2" charset="0"/>
                    <a:cs typeface="Poppins" panose="00000500000000000000" pitchFamily="2" charset="0"/>
                  </a:rPr>
                  <a:t>qui s’adaptent à d’autres marchés avec transparence</a:t>
                </a:r>
              </a:p>
            </p:txBody>
          </p:sp>
          <p:sp>
            <p:nvSpPr>
              <p:cNvPr id="21" name="Rectangle 20">
                <a:extLst>
                  <a:ext uri="{FF2B5EF4-FFF2-40B4-BE49-F238E27FC236}">
                    <a16:creationId xmlns:a16="http://schemas.microsoft.com/office/drawing/2014/main" id="{F40F30A7-4CDB-45AF-9ADE-9BF72CEA3AFF}"/>
                  </a:ext>
                </a:extLst>
              </p:cNvPr>
              <p:cNvSpPr/>
              <p:nvPr/>
            </p:nvSpPr>
            <p:spPr>
              <a:xfrm>
                <a:off x="4417282" y="2870782"/>
                <a:ext cx="3465140" cy="2768017"/>
              </a:xfrm>
              <a:prstGeom prst="rect">
                <a:avLst/>
              </a:prstGeom>
              <a:noFill/>
              <a:ln>
                <a:solidFill>
                  <a:srgbClr val="E95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Poppins" panose="00000500000000000000" pitchFamily="2" charset="0"/>
                  <a:cs typeface="Poppins" panose="00000500000000000000" pitchFamily="2" charset="0"/>
                </a:endParaRPr>
              </a:p>
            </p:txBody>
          </p:sp>
        </p:grpSp>
        <p:pic>
          <p:nvPicPr>
            <p:cNvPr id="14" name="Picture 2" descr="GGN Label - Etiqueta GGN - Naturalfa">
              <a:extLst>
                <a:ext uri="{FF2B5EF4-FFF2-40B4-BE49-F238E27FC236}">
                  <a16:creationId xmlns:a16="http://schemas.microsoft.com/office/drawing/2014/main" id="{A0C8D953-0508-C3FC-B5A8-918518F46C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0355" y="2992403"/>
              <a:ext cx="1264644" cy="698683"/>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 27">
              <a:extLst>
                <a:ext uri="{FF2B5EF4-FFF2-40B4-BE49-F238E27FC236}">
                  <a16:creationId xmlns:a16="http://schemas.microsoft.com/office/drawing/2014/main" id="{F0CB917A-27BC-52EC-7BEC-21B36EA40ECC}"/>
                </a:ext>
              </a:extLst>
            </p:cNvPr>
            <p:cNvPicPr>
              <a:picLocks noChangeAspect="1"/>
            </p:cNvPicPr>
            <p:nvPr/>
          </p:nvPicPr>
          <p:blipFill>
            <a:blip r:embed="rId7"/>
            <a:stretch>
              <a:fillRect/>
            </a:stretch>
          </p:blipFill>
          <p:spPr>
            <a:xfrm>
              <a:off x="6229145" y="2988150"/>
              <a:ext cx="1277564" cy="677109"/>
            </a:xfrm>
            <a:prstGeom prst="rect">
              <a:avLst/>
            </a:prstGeom>
          </p:spPr>
        </p:pic>
        <p:pic>
          <p:nvPicPr>
            <p:cNvPr id="29" name="Picture 2" descr="EKO | Labelinfo">
              <a:extLst>
                <a:ext uri="{FF2B5EF4-FFF2-40B4-BE49-F238E27FC236}">
                  <a16:creationId xmlns:a16="http://schemas.microsoft.com/office/drawing/2014/main" id="{0B45CD9F-22C0-F621-B6CA-333AFBB86D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0355" y="4041166"/>
              <a:ext cx="1229496" cy="1229496"/>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 29">
              <a:extLst>
                <a:ext uri="{FF2B5EF4-FFF2-40B4-BE49-F238E27FC236}">
                  <a16:creationId xmlns:a16="http://schemas.microsoft.com/office/drawing/2014/main" id="{D976E799-96AA-FC1B-500E-54D743184D84}"/>
                </a:ext>
              </a:extLst>
            </p:cNvPr>
            <p:cNvPicPr>
              <a:picLocks noChangeAspect="1"/>
            </p:cNvPicPr>
            <p:nvPr/>
          </p:nvPicPr>
          <p:blipFill>
            <a:blip r:embed="rId9"/>
            <a:stretch>
              <a:fillRect/>
            </a:stretch>
          </p:blipFill>
          <p:spPr>
            <a:xfrm>
              <a:off x="6250798" y="4041166"/>
              <a:ext cx="1333071" cy="1289376"/>
            </a:xfrm>
            <a:prstGeom prst="rect">
              <a:avLst/>
            </a:prstGeom>
          </p:spPr>
        </p:pic>
      </p:grpSp>
      <p:grpSp>
        <p:nvGrpSpPr>
          <p:cNvPr id="5" name="Groupe 4">
            <a:extLst>
              <a:ext uri="{FF2B5EF4-FFF2-40B4-BE49-F238E27FC236}">
                <a16:creationId xmlns:a16="http://schemas.microsoft.com/office/drawing/2014/main" id="{E625F6AD-0A41-445B-E112-D16DDCD8B48C}"/>
              </a:ext>
            </a:extLst>
          </p:cNvPr>
          <p:cNvGrpSpPr/>
          <p:nvPr/>
        </p:nvGrpSpPr>
        <p:grpSpPr>
          <a:xfrm>
            <a:off x="4466950" y="1904215"/>
            <a:ext cx="3467634" cy="3734569"/>
            <a:chOff x="8136568" y="1904223"/>
            <a:chExt cx="3467634" cy="3734569"/>
          </a:xfrm>
        </p:grpSpPr>
        <p:grpSp>
          <p:nvGrpSpPr>
            <p:cNvPr id="25" name="Groupe 24">
              <a:extLst>
                <a:ext uri="{FF2B5EF4-FFF2-40B4-BE49-F238E27FC236}">
                  <a16:creationId xmlns:a16="http://schemas.microsoft.com/office/drawing/2014/main" id="{A0CD851E-36F2-499B-A7F6-8B189559227C}"/>
                </a:ext>
              </a:extLst>
            </p:cNvPr>
            <p:cNvGrpSpPr/>
            <p:nvPr/>
          </p:nvGrpSpPr>
          <p:grpSpPr>
            <a:xfrm>
              <a:off x="8136568" y="1904223"/>
              <a:ext cx="3467634" cy="3734569"/>
              <a:chOff x="8136568" y="1904222"/>
              <a:chExt cx="3467634" cy="3734569"/>
            </a:xfrm>
          </p:grpSpPr>
          <p:sp>
            <p:nvSpPr>
              <p:cNvPr id="19" name="Rectangle 18">
                <a:extLst>
                  <a:ext uri="{FF2B5EF4-FFF2-40B4-BE49-F238E27FC236}">
                    <a16:creationId xmlns:a16="http://schemas.microsoft.com/office/drawing/2014/main" id="{258D4797-995A-46E2-83F7-1E627069F686}"/>
                  </a:ext>
                </a:extLst>
              </p:cNvPr>
              <p:cNvSpPr/>
              <p:nvPr/>
            </p:nvSpPr>
            <p:spPr>
              <a:xfrm>
                <a:off x="8139064" y="1904222"/>
                <a:ext cx="3465138" cy="875254"/>
              </a:xfrm>
              <a:prstGeom prst="rect">
                <a:avLst/>
              </a:prstGeom>
              <a:solidFill>
                <a:srgbClr val="E95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b="1" dirty="0">
                  <a:latin typeface="Poppins" panose="00000500000000000000" pitchFamily="2" charset="0"/>
                  <a:cs typeface="Poppins" panose="00000500000000000000" pitchFamily="2" charset="0"/>
                </a:endParaRPr>
              </a:p>
              <a:p>
                <a:pPr algn="ctr"/>
                <a:r>
                  <a:rPr lang="fr-FR" sz="1200" b="1" dirty="0">
                    <a:latin typeface="Poppins" panose="00000500000000000000" pitchFamily="2" charset="0"/>
                    <a:cs typeface="Poppins" panose="00000500000000000000" pitchFamily="2" charset="0"/>
                  </a:rPr>
                  <a:t>LES LABELS INTERNATIONAUX</a:t>
                </a:r>
              </a:p>
              <a:p>
                <a:pPr algn="ctr"/>
                <a:r>
                  <a:rPr lang="fr-FR" sz="1200" dirty="0">
                    <a:latin typeface="Poppins" panose="00000500000000000000" pitchFamily="2" charset="0"/>
                    <a:cs typeface="Poppins" panose="00000500000000000000" pitchFamily="2" charset="0"/>
                  </a:rPr>
                  <a:t>qui </a:t>
                </a:r>
                <a:r>
                  <a:rPr lang="fr-FR" sz="1200" dirty="0">
                    <a:solidFill>
                      <a:schemeClr val="bg1"/>
                    </a:solidFill>
                    <a:latin typeface="Poppins"/>
                    <a:cs typeface="Poppins"/>
                  </a:rPr>
                  <a:t>adoptent une stratégie globale pour mettre en avant leur actions et connaissances </a:t>
                </a:r>
              </a:p>
              <a:p>
                <a:pPr algn="ctr"/>
                <a:endParaRPr lang="fr-FR" sz="1200" dirty="0">
                  <a:latin typeface="Poppins" panose="00000500000000000000" pitchFamily="2" charset="0"/>
                  <a:cs typeface="Poppins" panose="00000500000000000000" pitchFamily="2" charset="0"/>
                </a:endParaRPr>
              </a:p>
            </p:txBody>
          </p:sp>
          <p:sp>
            <p:nvSpPr>
              <p:cNvPr id="27" name="Rectangle 26">
                <a:extLst>
                  <a:ext uri="{FF2B5EF4-FFF2-40B4-BE49-F238E27FC236}">
                    <a16:creationId xmlns:a16="http://schemas.microsoft.com/office/drawing/2014/main" id="{B8F849D8-A484-4EBB-B342-E4DDA96CECA9}"/>
                  </a:ext>
                </a:extLst>
              </p:cNvPr>
              <p:cNvSpPr/>
              <p:nvPr/>
            </p:nvSpPr>
            <p:spPr>
              <a:xfrm>
                <a:off x="8136568" y="2870774"/>
                <a:ext cx="3465140" cy="2768017"/>
              </a:xfrm>
              <a:prstGeom prst="rect">
                <a:avLst/>
              </a:prstGeom>
              <a:noFill/>
              <a:ln>
                <a:solidFill>
                  <a:srgbClr val="E95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latin typeface="Poppins" panose="00000500000000000000" pitchFamily="2" charset="0"/>
                  <a:cs typeface="Poppins" panose="00000500000000000000" pitchFamily="2" charset="0"/>
                </a:endParaRPr>
              </a:p>
            </p:txBody>
          </p:sp>
        </p:grpSp>
        <p:pic>
          <p:nvPicPr>
            <p:cNvPr id="2050" name="Picture 2" descr="Demeter (marque de certification) — Wikipédia">
              <a:extLst>
                <a:ext uri="{FF2B5EF4-FFF2-40B4-BE49-F238E27FC236}">
                  <a16:creationId xmlns:a16="http://schemas.microsoft.com/office/drawing/2014/main" id="{8EA209E9-063E-55A5-DF88-EACFA38D73D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12469" y="3045786"/>
              <a:ext cx="1591778" cy="7547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airtrade | Labelinfo">
              <a:extLst>
                <a:ext uri="{FF2B5EF4-FFF2-40B4-BE49-F238E27FC236}">
                  <a16:creationId xmlns:a16="http://schemas.microsoft.com/office/drawing/2014/main" id="{BEE55D15-5E7C-2397-81FC-B5E3C04FDB8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52976" y="3987520"/>
              <a:ext cx="1410639" cy="143942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Que signifie “certifié Rainforest Alliance”? | Rainforest Alliance | Pour  les entreprises">
              <a:extLst>
                <a:ext uri="{FF2B5EF4-FFF2-40B4-BE49-F238E27FC236}">
                  <a16:creationId xmlns:a16="http://schemas.microsoft.com/office/drawing/2014/main" id="{66C9320E-A35B-6926-96AB-498B22AB80A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05473" y="3589486"/>
              <a:ext cx="1122728" cy="1122728"/>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ZoneTexte 16">
            <a:extLst>
              <a:ext uri="{FF2B5EF4-FFF2-40B4-BE49-F238E27FC236}">
                <a16:creationId xmlns:a16="http://schemas.microsoft.com/office/drawing/2014/main" id="{A629555A-F837-5D39-AD7F-9ABD0ABEFE00}"/>
              </a:ext>
            </a:extLst>
          </p:cNvPr>
          <p:cNvSpPr txBox="1"/>
          <p:nvPr/>
        </p:nvSpPr>
        <p:spPr>
          <a:xfrm>
            <a:off x="8871075" y="1396897"/>
            <a:ext cx="1996125" cy="461665"/>
          </a:xfrm>
          <a:prstGeom prst="rect">
            <a:avLst/>
          </a:prstGeom>
          <a:noFill/>
        </p:spPr>
        <p:txBody>
          <a:bodyPr wrap="square" lIns="91440" tIns="45720" rIns="91440" bIns="45720" anchor="t">
            <a:spAutoFit/>
          </a:bodyPr>
          <a:lstStyle/>
          <a:p>
            <a:pPr algn="ctr"/>
            <a:endParaRPr lang="fr-FR" sz="2400" b="1" dirty="0">
              <a:latin typeface="Poppins"/>
              <a:cs typeface="Poppins"/>
            </a:endParaRPr>
          </a:p>
        </p:txBody>
      </p:sp>
      <p:pic>
        <p:nvPicPr>
          <p:cNvPr id="16" name="Picture 6" descr="C'est qui le Patron ?! La marque des consommateurs">
            <a:extLst>
              <a:ext uri="{FF2B5EF4-FFF2-40B4-BE49-F238E27FC236}">
                <a16:creationId xmlns:a16="http://schemas.microsoft.com/office/drawing/2014/main" id="{7A625D91-6989-6325-4C53-DDE929A5E64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80866" y="4228955"/>
            <a:ext cx="1112404" cy="1112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281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422EEE-85CF-199A-0986-ACFBBEC4A16F}"/>
              </a:ext>
            </a:extLst>
          </p:cNvPr>
          <p:cNvSpPr>
            <a:spLocks noGrp="1"/>
          </p:cNvSpPr>
          <p:nvPr>
            <p:ph type="ctrTitle"/>
          </p:nvPr>
        </p:nvSpPr>
        <p:spPr>
          <a:xfrm>
            <a:off x="766762" y="2331879"/>
            <a:ext cx="4774721" cy="1623521"/>
          </a:xfrm>
        </p:spPr>
        <p:txBody>
          <a:bodyPr/>
          <a:lstStyle/>
          <a:p>
            <a:r>
              <a:rPr lang="fr-FR" sz="7200" dirty="0">
                <a:latin typeface="+mj-lt"/>
                <a:cs typeface="Poppins" pitchFamily="2" charset="77"/>
              </a:rPr>
              <a:t>3</a:t>
            </a:r>
            <a:br>
              <a:rPr lang="fr-FR" dirty="0">
                <a:latin typeface="+mj-lt"/>
                <a:cs typeface="Poppins" pitchFamily="2" charset="77"/>
              </a:rPr>
            </a:br>
            <a:r>
              <a:rPr lang="fr-FR" dirty="0">
                <a:latin typeface="+mj-lt"/>
                <a:cs typeface="Poppins" pitchFamily="2" charset="77"/>
              </a:rPr>
              <a:t>Quelques cas</a:t>
            </a:r>
          </a:p>
        </p:txBody>
      </p:sp>
      <p:sp>
        <p:nvSpPr>
          <p:cNvPr id="4" name="Espace réservé du pied de page 3">
            <a:extLst>
              <a:ext uri="{FF2B5EF4-FFF2-40B4-BE49-F238E27FC236}">
                <a16:creationId xmlns:a16="http://schemas.microsoft.com/office/drawing/2014/main" id="{602B2E51-8B93-8C53-4F64-E08E9378D6FD}"/>
              </a:ext>
            </a:extLst>
          </p:cNvPr>
          <p:cNvSpPr>
            <a:spLocks noGrp="1"/>
          </p:cNvSpPr>
          <p:nvPr>
            <p:ph type="ftr" sz="quarter" idx="11"/>
          </p:nvPr>
        </p:nvSpPr>
        <p:spPr/>
        <p:txBody>
          <a:bodyPr/>
          <a:lstStyle/>
          <a:p>
            <a:r>
              <a:rPr lang="fr-FR"/>
              <a:t>Gulfstream agency masque</a:t>
            </a:r>
          </a:p>
        </p:txBody>
      </p:sp>
      <p:sp>
        <p:nvSpPr>
          <p:cNvPr id="5" name="Espace réservé du numéro de diapositive 4">
            <a:extLst>
              <a:ext uri="{FF2B5EF4-FFF2-40B4-BE49-F238E27FC236}">
                <a16:creationId xmlns:a16="http://schemas.microsoft.com/office/drawing/2014/main" id="{0DC46503-8DF3-D6DF-7590-543A3BD96A5D}"/>
              </a:ext>
            </a:extLst>
          </p:cNvPr>
          <p:cNvSpPr>
            <a:spLocks noGrp="1"/>
          </p:cNvSpPr>
          <p:nvPr>
            <p:ph type="sldNum" sz="quarter" idx="12"/>
          </p:nvPr>
        </p:nvSpPr>
        <p:spPr/>
        <p:txBody>
          <a:bodyPr/>
          <a:lstStyle/>
          <a:p>
            <a:fld id="{59B38847-19AB-424A-B593-1FDE882674B3}" type="slidenum">
              <a:rPr lang="fr-FR" smtClean="0"/>
              <a:pPr/>
              <a:t>16</a:t>
            </a:fld>
            <a:endParaRPr lang="fr-FR"/>
          </a:p>
        </p:txBody>
      </p:sp>
    </p:spTree>
    <p:extLst>
      <p:ext uri="{BB962C8B-B14F-4D97-AF65-F5344CB8AC3E}">
        <p14:creationId xmlns:p14="http://schemas.microsoft.com/office/powerpoint/2010/main" val="1144958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E63933A-76BF-6706-8B90-8D881869A6B0}"/>
              </a:ext>
            </a:extLst>
          </p:cNvPr>
          <p:cNvSpPr>
            <a:spLocks noGrp="1"/>
          </p:cNvSpPr>
          <p:nvPr>
            <p:ph type="body" sz="quarter" idx="14"/>
          </p:nvPr>
        </p:nvSpPr>
        <p:spPr>
          <a:xfrm>
            <a:off x="766762" y="2020627"/>
            <a:ext cx="10658475" cy="4358139"/>
          </a:xfrm>
        </p:spPr>
        <p:txBody>
          <a:bodyPr/>
          <a:lstStyle/>
          <a:p>
            <a:r>
              <a:rPr lang="fr-FR" sz="2000" dirty="0"/>
              <a:t>Le signe en lui-même n’est pas autoportant.</a:t>
            </a:r>
          </a:p>
          <a:p>
            <a:endParaRPr lang="fr-FR" sz="2000" dirty="0"/>
          </a:p>
          <a:p>
            <a:r>
              <a:rPr lang="fr-FR" sz="2000" dirty="0"/>
              <a:t>Notre travail est de trouver la particularité, un « signe distinctif » qui différencie le produit pour en faire un élément marketing.</a:t>
            </a:r>
          </a:p>
          <a:p>
            <a:endParaRPr lang="fr-FR" sz="2000" dirty="0"/>
          </a:p>
          <a:p>
            <a:r>
              <a:rPr lang="fr-FR" sz="2000" dirty="0"/>
              <a:t>On y arrive par un travail de plateforme de marque, car c’est bien ce qu’est un produit sous SIQO.</a:t>
            </a:r>
          </a:p>
        </p:txBody>
      </p:sp>
      <p:sp>
        <p:nvSpPr>
          <p:cNvPr id="3" name="Espace réservé du pied de page 2">
            <a:extLst>
              <a:ext uri="{FF2B5EF4-FFF2-40B4-BE49-F238E27FC236}">
                <a16:creationId xmlns:a16="http://schemas.microsoft.com/office/drawing/2014/main" id="{C496BACD-7F2D-BD09-D6DE-6F7C5B553AEC}"/>
              </a:ext>
            </a:extLst>
          </p:cNvPr>
          <p:cNvSpPr>
            <a:spLocks noGrp="1"/>
          </p:cNvSpPr>
          <p:nvPr>
            <p:ph type="ftr" sz="quarter" idx="11"/>
          </p:nvPr>
        </p:nvSpPr>
        <p:spPr/>
        <p:txBody>
          <a:bodyPr/>
          <a:lstStyle/>
          <a:p>
            <a:r>
              <a:rPr lang="fr-FR"/>
              <a:t>Gulfstream agency masque</a:t>
            </a:r>
          </a:p>
        </p:txBody>
      </p:sp>
      <p:sp>
        <p:nvSpPr>
          <p:cNvPr id="4" name="Espace réservé du numéro de diapositive 3">
            <a:extLst>
              <a:ext uri="{FF2B5EF4-FFF2-40B4-BE49-F238E27FC236}">
                <a16:creationId xmlns:a16="http://schemas.microsoft.com/office/drawing/2014/main" id="{EF0BC968-84D6-B6AA-30C5-112D6C16CC10}"/>
              </a:ext>
            </a:extLst>
          </p:cNvPr>
          <p:cNvSpPr>
            <a:spLocks noGrp="1"/>
          </p:cNvSpPr>
          <p:nvPr>
            <p:ph type="sldNum" sz="quarter" idx="12"/>
          </p:nvPr>
        </p:nvSpPr>
        <p:spPr/>
        <p:txBody>
          <a:bodyPr/>
          <a:lstStyle/>
          <a:p>
            <a:fld id="{59B38847-19AB-424A-B593-1FDE882674B3}" type="slidenum">
              <a:rPr lang="fr-FR" smtClean="0"/>
              <a:pPr/>
              <a:t>17</a:t>
            </a:fld>
            <a:endParaRPr lang="fr-FR"/>
          </a:p>
        </p:txBody>
      </p:sp>
      <p:sp>
        <p:nvSpPr>
          <p:cNvPr id="5" name="Titre 4">
            <a:extLst>
              <a:ext uri="{FF2B5EF4-FFF2-40B4-BE49-F238E27FC236}">
                <a16:creationId xmlns:a16="http://schemas.microsoft.com/office/drawing/2014/main" id="{0438E4CE-A3AC-4F19-4D7F-AADAE44847A6}"/>
              </a:ext>
            </a:extLst>
          </p:cNvPr>
          <p:cNvSpPr>
            <a:spLocks noGrp="1"/>
          </p:cNvSpPr>
          <p:nvPr>
            <p:ph type="title"/>
          </p:nvPr>
        </p:nvSpPr>
        <p:spPr/>
        <p:txBody>
          <a:bodyPr/>
          <a:lstStyle/>
          <a:p>
            <a:r>
              <a:rPr lang="fr-FR" dirty="0"/>
              <a:t>En introduction</a:t>
            </a:r>
          </a:p>
        </p:txBody>
      </p:sp>
    </p:spTree>
    <p:extLst>
      <p:ext uri="{BB962C8B-B14F-4D97-AF65-F5344CB8AC3E}">
        <p14:creationId xmlns:p14="http://schemas.microsoft.com/office/powerpoint/2010/main" val="1738241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EC4A5E3-092A-66B0-3B23-32B5B8791B78}"/>
              </a:ext>
            </a:extLst>
          </p:cNvPr>
          <p:cNvSpPr>
            <a:spLocks noGrp="1"/>
          </p:cNvSpPr>
          <p:nvPr>
            <p:ph type="ftr" sz="quarter" idx="11"/>
          </p:nvPr>
        </p:nvSpPr>
        <p:spPr/>
        <p:txBody>
          <a:bodyPr/>
          <a:lstStyle/>
          <a:p>
            <a:r>
              <a:rPr lang="fr-FR"/>
              <a:t>Gulfstream agency masque</a:t>
            </a:r>
          </a:p>
        </p:txBody>
      </p:sp>
      <p:sp>
        <p:nvSpPr>
          <p:cNvPr id="4" name="Espace réservé du numéro de diapositive 3">
            <a:extLst>
              <a:ext uri="{FF2B5EF4-FFF2-40B4-BE49-F238E27FC236}">
                <a16:creationId xmlns:a16="http://schemas.microsoft.com/office/drawing/2014/main" id="{8497D589-1DDD-FDB1-45FC-A334EC22E6CF}"/>
              </a:ext>
            </a:extLst>
          </p:cNvPr>
          <p:cNvSpPr>
            <a:spLocks noGrp="1"/>
          </p:cNvSpPr>
          <p:nvPr>
            <p:ph type="sldNum" sz="quarter" idx="12"/>
          </p:nvPr>
        </p:nvSpPr>
        <p:spPr/>
        <p:txBody>
          <a:bodyPr/>
          <a:lstStyle/>
          <a:p>
            <a:fld id="{59B38847-19AB-424A-B593-1FDE882674B3}" type="slidenum">
              <a:rPr lang="fr-FR" smtClean="0"/>
              <a:pPr/>
              <a:t>18</a:t>
            </a:fld>
            <a:endParaRPr lang="fr-FR"/>
          </a:p>
        </p:txBody>
      </p:sp>
      <p:sp>
        <p:nvSpPr>
          <p:cNvPr id="2" name="ZoneTexte 1">
            <a:extLst>
              <a:ext uri="{FF2B5EF4-FFF2-40B4-BE49-F238E27FC236}">
                <a16:creationId xmlns:a16="http://schemas.microsoft.com/office/drawing/2014/main" id="{6BF32403-70D4-94B8-F9E1-DEC7AC38F8A1}"/>
              </a:ext>
            </a:extLst>
          </p:cNvPr>
          <p:cNvSpPr txBox="1"/>
          <p:nvPr/>
        </p:nvSpPr>
        <p:spPr>
          <a:xfrm>
            <a:off x="4963212" y="5196249"/>
            <a:ext cx="4278769" cy="276999"/>
          </a:xfrm>
          <a:prstGeom prst="rect">
            <a:avLst/>
          </a:prstGeom>
          <a:noFill/>
        </p:spPr>
        <p:txBody>
          <a:bodyPr wrap="square">
            <a:spAutoFit/>
          </a:bodyPr>
          <a:lstStyle>
            <a:defPPr>
              <a:defRPr lang="fr-FR"/>
            </a:defPPr>
            <a:lvl1pPr marL="285750" indent="-285750">
              <a:spcAft>
                <a:spcPts val="0"/>
              </a:spcAft>
              <a:buFontTx/>
              <a:buChar char="-"/>
              <a:defRPr sz="1200">
                <a:latin typeface="Poppins" panose="00000500000000000000" pitchFamily="2" charset="0"/>
                <a:ea typeface="Calibri" panose="020F0502020204030204" pitchFamily="34" charset="0"/>
                <a:cs typeface="Poppins" panose="00000500000000000000" pitchFamily="2" charset="0"/>
              </a:defRPr>
            </a:lvl1pPr>
          </a:lstStyle>
          <a:p>
            <a:pPr marL="0" indent="0">
              <a:buNone/>
            </a:pPr>
            <a:r>
              <a:rPr lang="fr-FR" b="1"/>
              <a:t>Nouveaux PACK 100% recyclable</a:t>
            </a:r>
          </a:p>
        </p:txBody>
      </p:sp>
      <p:sp>
        <p:nvSpPr>
          <p:cNvPr id="5" name="ZoneTexte 4">
            <a:extLst>
              <a:ext uri="{FF2B5EF4-FFF2-40B4-BE49-F238E27FC236}">
                <a16:creationId xmlns:a16="http://schemas.microsoft.com/office/drawing/2014/main" id="{99CE99EB-C594-04BD-CEB9-CF1546A1DC78}"/>
              </a:ext>
            </a:extLst>
          </p:cNvPr>
          <p:cNvSpPr txBox="1"/>
          <p:nvPr/>
        </p:nvSpPr>
        <p:spPr>
          <a:xfrm>
            <a:off x="2921233" y="102428"/>
            <a:ext cx="5464660" cy="707886"/>
          </a:xfrm>
          <a:prstGeom prst="rect">
            <a:avLst/>
          </a:prstGeom>
          <a:noFill/>
        </p:spPr>
        <p:txBody>
          <a:bodyPr wrap="square">
            <a:spAutoFit/>
          </a:bodyPr>
          <a:lstStyle/>
          <a:p>
            <a:pPr>
              <a:spcAft>
                <a:spcPts val="0"/>
              </a:spcAft>
            </a:pPr>
            <a:r>
              <a:rPr lang="fr-FR" sz="2000" b="1" dirty="0">
                <a:latin typeface="Roboto Condensed" panose="02000000000000000000" pitchFamily="2" charset="0"/>
                <a:ea typeface="Roboto Condensed" panose="02000000000000000000" pitchFamily="2" charset="0"/>
              </a:rPr>
              <a:t>S’ENGAGER POUR L’AVENIR DE LA COOPERATIVE, DE SON TERROIR ET DE SA QUALITE</a:t>
            </a:r>
          </a:p>
        </p:txBody>
      </p:sp>
      <p:sp>
        <p:nvSpPr>
          <p:cNvPr id="6" name="ZoneTexte 5">
            <a:extLst>
              <a:ext uri="{FF2B5EF4-FFF2-40B4-BE49-F238E27FC236}">
                <a16:creationId xmlns:a16="http://schemas.microsoft.com/office/drawing/2014/main" id="{303825E4-2F97-91EF-ECDD-F7C0BB69BCA1}"/>
              </a:ext>
            </a:extLst>
          </p:cNvPr>
          <p:cNvSpPr txBox="1"/>
          <p:nvPr/>
        </p:nvSpPr>
        <p:spPr>
          <a:xfrm>
            <a:off x="2944891" y="847499"/>
            <a:ext cx="5374986" cy="1531188"/>
          </a:xfrm>
          <a:prstGeom prst="rect">
            <a:avLst/>
          </a:prstGeom>
          <a:noFill/>
        </p:spPr>
        <p:txBody>
          <a:bodyPr wrap="square">
            <a:spAutoFit/>
          </a:bodyPr>
          <a:lstStyle/>
          <a:p>
            <a:pPr>
              <a:spcAft>
                <a:spcPts val="0"/>
              </a:spcAft>
            </a:pPr>
            <a:r>
              <a:rPr lang="fr-FR" sz="1100" b="1" dirty="0">
                <a:latin typeface="Poppins" panose="00000500000000000000" pitchFamily="2" charset="0"/>
                <a:ea typeface="Calibri" panose="020F0502020204030204" pitchFamily="34" charset="0"/>
                <a:cs typeface="Poppins" panose="00000500000000000000" pitchFamily="2" charset="0"/>
              </a:rPr>
              <a:t>NOTRE IDEE POUR </a:t>
            </a:r>
          </a:p>
          <a:p>
            <a:pPr>
              <a:spcAft>
                <a:spcPts val="0"/>
              </a:spcAft>
            </a:pPr>
            <a:r>
              <a:rPr lang="fr-FR" sz="1050" dirty="0">
                <a:latin typeface="Poppins" panose="00000500000000000000" pitchFamily="2" charset="0"/>
                <a:ea typeface="Calibri" panose="020F0502020204030204" pitchFamily="34" charset="0"/>
                <a:cs typeface="Poppins" panose="00000500000000000000" pitchFamily="2" charset="0"/>
              </a:rPr>
              <a:t>Valoriser la démarche RSE autour des 8 engagements envers les hommes et les femmes de la coopérative, son environnement et sa qualité. Véritable socle d’une entreprise séculaire et emblématique de l’île qui se donne pour mission de construire un avenir serein et vertueux pour ses producteurs et son environnement unique entre terre et mer. </a:t>
            </a:r>
          </a:p>
          <a:p>
            <a:pPr>
              <a:spcAft>
                <a:spcPts val="0"/>
              </a:spcAft>
            </a:pPr>
            <a:endParaRPr lang="fr-FR" sz="1200" dirty="0">
              <a:latin typeface="Poppins" panose="00000500000000000000" pitchFamily="2" charset="0"/>
              <a:cs typeface="Poppins" panose="00000500000000000000" pitchFamily="2" charset="0"/>
            </a:endParaRPr>
          </a:p>
          <a:p>
            <a:r>
              <a:rPr lang="fr-FR" sz="1200" b="1" dirty="0">
                <a:latin typeface="Poppins" panose="00000500000000000000" pitchFamily="2" charset="0"/>
                <a:cs typeface="Poppins" panose="00000500000000000000" pitchFamily="2" charset="0"/>
              </a:rPr>
              <a:t>	</a:t>
            </a:r>
            <a:r>
              <a:rPr lang="fr-FR" b="1" dirty="0">
                <a:latin typeface="Poppins" panose="00000500000000000000" pitchFamily="2" charset="0"/>
                <a:cs typeface="Poppins" panose="00000500000000000000" pitchFamily="2" charset="0"/>
              </a:rPr>
              <a:t>LA MER C’EST NOTRE TERRE ! </a:t>
            </a:r>
            <a:endParaRPr lang="fr-FR" sz="1200" dirty="0"/>
          </a:p>
        </p:txBody>
      </p:sp>
      <p:pic>
        <p:nvPicPr>
          <p:cNvPr id="7" name="Image 6">
            <a:extLst>
              <a:ext uri="{FF2B5EF4-FFF2-40B4-BE49-F238E27FC236}">
                <a16:creationId xmlns:a16="http://schemas.microsoft.com/office/drawing/2014/main" id="{EE426D85-B7E3-461E-4215-83CEEF71D199}"/>
              </a:ext>
            </a:extLst>
          </p:cNvPr>
          <p:cNvPicPr>
            <a:picLocks noChangeAspect="1"/>
          </p:cNvPicPr>
          <p:nvPr/>
        </p:nvPicPr>
        <p:blipFill rotWithShape="1">
          <a:blip r:embed="rId3">
            <a:extLst>
              <a:ext uri="{28A0092B-C50C-407E-A947-70E740481C1C}">
                <a14:useLocalDpi xmlns:a14="http://schemas.microsoft.com/office/drawing/2010/main" val="0"/>
              </a:ext>
            </a:extLst>
          </a:blip>
          <a:srcRect l="7719" t="29897" r="48932" b="31864"/>
          <a:stretch/>
        </p:blipFill>
        <p:spPr>
          <a:xfrm>
            <a:off x="5611554" y="5451345"/>
            <a:ext cx="1928703" cy="1203036"/>
          </a:xfrm>
          <a:prstGeom prst="rect">
            <a:avLst/>
          </a:prstGeom>
        </p:spPr>
      </p:pic>
      <p:sp>
        <p:nvSpPr>
          <p:cNvPr id="8" name="ZoneTexte 7">
            <a:extLst>
              <a:ext uri="{FF2B5EF4-FFF2-40B4-BE49-F238E27FC236}">
                <a16:creationId xmlns:a16="http://schemas.microsoft.com/office/drawing/2014/main" id="{6C491C20-DA3D-E411-AF6F-C672337E61C8}"/>
              </a:ext>
            </a:extLst>
          </p:cNvPr>
          <p:cNvSpPr txBox="1"/>
          <p:nvPr/>
        </p:nvSpPr>
        <p:spPr>
          <a:xfrm>
            <a:off x="131598" y="4264146"/>
            <a:ext cx="2054426" cy="276999"/>
          </a:xfrm>
          <a:prstGeom prst="rect">
            <a:avLst/>
          </a:prstGeom>
          <a:noFill/>
        </p:spPr>
        <p:txBody>
          <a:bodyPr wrap="square">
            <a:spAutoFit/>
          </a:bodyPr>
          <a:lstStyle>
            <a:defPPr>
              <a:defRPr lang="fr-FR"/>
            </a:defPPr>
            <a:lvl1pPr marL="285750" indent="-285750">
              <a:spcAft>
                <a:spcPts val="0"/>
              </a:spcAft>
              <a:buFontTx/>
              <a:buChar char="-"/>
              <a:defRPr sz="1200">
                <a:latin typeface="Poppins" panose="00000500000000000000" pitchFamily="2" charset="0"/>
                <a:ea typeface="Calibri" panose="020F0502020204030204" pitchFamily="34" charset="0"/>
                <a:cs typeface="Poppins" panose="00000500000000000000" pitchFamily="2" charset="0"/>
              </a:defRPr>
            </a:lvl1pPr>
          </a:lstStyle>
          <a:p>
            <a:pPr marL="0" indent="0">
              <a:buNone/>
            </a:pPr>
            <a:r>
              <a:rPr lang="fr-FR" b="1"/>
              <a:t>RS – </a:t>
            </a:r>
            <a:r>
              <a:rPr lang="fr-FR" b="1" err="1"/>
              <a:t>Linked</a:t>
            </a:r>
            <a:r>
              <a:rPr lang="fr-FR" b="1"/>
              <a:t> in </a:t>
            </a:r>
            <a:endParaRPr lang="fr-FR"/>
          </a:p>
        </p:txBody>
      </p:sp>
      <p:sp>
        <p:nvSpPr>
          <p:cNvPr id="9" name="ZoneTexte 8">
            <a:extLst>
              <a:ext uri="{FF2B5EF4-FFF2-40B4-BE49-F238E27FC236}">
                <a16:creationId xmlns:a16="http://schemas.microsoft.com/office/drawing/2014/main" id="{DD1B04D8-5951-7E88-31F3-30E41738D3F5}"/>
              </a:ext>
            </a:extLst>
          </p:cNvPr>
          <p:cNvSpPr txBox="1"/>
          <p:nvPr/>
        </p:nvSpPr>
        <p:spPr>
          <a:xfrm>
            <a:off x="8296218" y="4050501"/>
            <a:ext cx="2600382" cy="276999"/>
          </a:xfrm>
          <a:prstGeom prst="rect">
            <a:avLst/>
          </a:prstGeom>
          <a:noFill/>
        </p:spPr>
        <p:txBody>
          <a:bodyPr wrap="square">
            <a:spAutoFit/>
          </a:bodyPr>
          <a:lstStyle>
            <a:defPPr>
              <a:defRPr lang="fr-FR"/>
            </a:defPPr>
            <a:lvl1pPr marL="285750" indent="-285750">
              <a:spcAft>
                <a:spcPts val="0"/>
              </a:spcAft>
              <a:buFontTx/>
              <a:buChar char="-"/>
              <a:defRPr sz="1200">
                <a:latin typeface="Poppins" panose="00000500000000000000" pitchFamily="2" charset="0"/>
                <a:ea typeface="Calibri" panose="020F0502020204030204" pitchFamily="34" charset="0"/>
                <a:cs typeface="Poppins" panose="00000500000000000000" pitchFamily="2" charset="0"/>
              </a:defRPr>
            </a:lvl1pPr>
          </a:lstStyle>
          <a:p>
            <a:pPr marL="0" indent="0">
              <a:buNone/>
            </a:pPr>
            <a:r>
              <a:rPr lang="fr-FR" b="1"/>
              <a:t>Plaquette RSE</a:t>
            </a:r>
          </a:p>
        </p:txBody>
      </p:sp>
      <p:pic>
        <p:nvPicPr>
          <p:cNvPr id="10" name="Image 9">
            <a:hlinkClick r:id="rId4"/>
            <a:extLst>
              <a:ext uri="{FF2B5EF4-FFF2-40B4-BE49-F238E27FC236}">
                <a16:creationId xmlns:a16="http://schemas.microsoft.com/office/drawing/2014/main" id="{1DF9A58C-F30B-31F2-D66B-3E585D6210A9}"/>
              </a:ext>
            </a:extLst>
          </p:cNvPr>
          <p:cNvPicPr>
            <a:picLocks noChangeAspect="1"/>
          </p:cNvPicPr>
          <p:nvPr/>
        </p:nvPicPr>
        <p:blipFill rotWithShape="1">
          <a:blip r:embed="rId5"/>
          <a:srcRect l="19063" t="12361" r="19609" b="10555"/>
          <a:stretch/>
        </p:blipFill>
        <p:spPr>
          <a:xfrm>
            <a:off x="-23262" y="2222267"/>
            <a:ext cx="2639688" cy="1866276"/>
          </a:xfrm>
          <a:prstGeom prst="rect">
            <a:avLst/>
          </a:prstGeom>
        </p:spPr>
      </p:pic>
      <p:pic>
        <p:nvPicPr>
          <p:cNvPr id="11" name="Média en ligne 1" title="La primeur, du champ à l'assiette">
            <a:hlinkClick r:id="" action="ppaction://media"/>
            <a:extLst>
              <a:ext uri="{FF2B5EF4-FFF2-40B4-BE49-F238E27FC236}">
                <a16:creationId xmlns:a16="http://schemas.microsoft.com/office/drawing/2014/main" id="{A5035616-ACCB-F990-2FC5-7D9E1A7FBEE1}"/>
              </a:ext>
            </a:extLst>
          </p:cNvPr>
          <p:cNvPicPr>
            <a:picLocks noRot="1" noChangeAspect="1"/>
          </p:cNvPicPr>
          <p:nvPr>
            <a:videoFile r:link="rId1"/>
          </p:nvPr>
        </p:nvPicPr>
        <p:blipFill>
          <a:blip r:embed="rId6"/>
          <a:stretch>
            <a:fillRect/>
          </a:stretch>
        </p:blipFill>
        <p:spPr>
          <a:xfrm>
            <a:off x="3504490" y="2963472"/>
            <a:ext cx="3598107" cy="2032931"/>
          </a:xfrm>
          <a:prstGeom prst="rect">
            <a:avLst/>
          </a:prstGeom>
        </p:spPr>
      </p:pic>
      <p:pic>
        <p:nvPicPr>
          <p:cNvPr id="12" name="Image 11">
            <a:extLst>
              <a:ext uri="{FF2B5EF4-FFF2-40B4-BE49-F238E27FC236}">
                <a16:creationId xmlns:a16="http://schemas.microsoft.com/office/drawing/2014/main" id="{D40EA7D7-470D-0188-7E0C-B424558585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5892" y="4335267"/>
            <a:ext cx="3680348" cy="2453565"/>
          </a:xfrm>
          <a:prstGeom prst="rect">
            <a:avLst/>
          </a:prstGeom>
        </p:spPr>
      </p:pic>
      <p:pic>
        <p:nvPicPr>
          <p:cNvPr id="13" name="Image 12">
            <a:extLst>
              <a:ext uri="{FF2B5EF4-FFF2-40B4-BE49-F238E27FC236}">
                <a16:creationId xmlns:a16="http://schemas.microsoft.com/office/drawing/2014/main" id="{C76D17D8-3F78-0E09-98F6-E51AD7AA307B}"/>
              </a:ext>
            </a:extLst>
          </p:cNvPr>
          <p:cNvPicPr>
            <a:picLocks noChangeAspect="1"/>
          </p:cNvPicPr>
          <p:nvPr/>
        </p:nvPicPr>
        <p:blipFill>
          <a:blip r:embed="rId8"/>
          <a:stretch>
            <a:fillRect/>
          </a:stretch>
        </p:blipFill>
        <p:spPr>
          <a:xfrm>
            <a:off x="2804435" y="4606699"/>
            <a:ext cx="282134" cy="282134"/>
          </a:xfrm>
          <a:prstGeom prst="rect">
            <a:avLst/>
          </a:prstGeom>
        </p:spPr>
      </p:pic>
      <p:pic>
        <p:nvPicPr>
          <p:cNvPr id="14" name="Image 13" descr="Une image contenant texte&#10;&#10;Description générée automatiquement">
            <a:extLst>
              <a:ext uri="{FF2B5EF4-FFF2-40B4-BE49-F238E27FC236}">
                <a16:creationId xmlns:a16="http://schemas.microsoft.com/office/drawing/2014/main" id="{E8A1E4EC-8F9B-8C41-4AFF-F8CF3B3372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94703" y="4258613"/>
            <a:ext cx="1122453" cy="2429270"/>
          </a:xfrm>
          <a:prstGeom prst="rect">
            <a:avLst/>
          </a:prstGeom>
        </p:spPr>
      </p:pic>
      <p:pic>
        <p:nvPicPr>
          <p:cNvPr id="15" name="Image 14" descr="Une image contenant texte&#10;&#10;Description générée automatiquement">
            <a:extLst>
              <a:ext uri="{FF2B5EF4-FFF2-40B4-BE49-F238E27FC236}">
                <a16:creationId xmlns:a16="http://schemas.microsoft.com/office/drawing/2014/main" id="{9CF29803-D4E0-FB54-CC4A-92597CC7442D}"/>
              </a:ext>
            </a:extLst>
          </p:cNvPr>
          <p:cNvPicPr>
            <a:picLocks noChangeAspect="1"/>
          </p:cNvPicPr>
          <p:nvPr/>
        </p:nvPicPr>
        <p:blipFill rotWithShape="1">
          <a:blip r:embed="rId10">
            <a:extLst>
              <a:ext uri="{28A0092B-C50C-407E-A947-70E740481C1C}">
                <a14:useLocalDpi xmlns:a14="http://schemas.microsoft.com/office/drawing/2010/main" val="0"/>
              </a:ext>
            </a:extLst>
          </a:blip>
          <a:srcRect t="25628" r="1025"/>
          <a:stretch/>
        </p:blipFill>
        <p:spPr>
          <a:xfrm>
            <a:off x="209561" y="4621153"/>
            <a:ext cx="1277284" cy="2077224"/>
          </a:xfrm>
          <a:prstGeom prst="rect">
            <a:avLst/>
          </a:prstGeom>
        </p:spPr>
      </p:pic>
      <p:sp>
        <p:nvSpPr>
          <p:cNvPr id="16" name="ZoneTexte 15">
            <a:extLst>
              <a:ext uri="{FF2B5EF4-FFF2-40B4-BE49-F238E27FC236}">
                <a16:creationId xmlns:a16="http://schemas.microsoft.com/office/drawing/2014/main" id="{8C9D2D13-F02F-96C9-522C-24679561A4C6}"/>
              </a:ext>
            </a:extLst>
          </p:cNvPr>
          <p:cNvSpPr txBox="1"/>
          <p:nvPr/>
        </p:nvSpPr>
        <p:spPr>
          <a:xfrm>
            <a:off x="66715" y="1909344"/>
            <a:ext cx="2854517" cy="276999"/>
          </a:xfrm>
          <a:prstGeom prst="rect">
            <a:avLst/>
          </a:prstGeom>
          <a:noFill/>
        </p:spPr>
        <p:txBody>
          <a:bodyPr wrap="square">
            <a:spAutoFit/>
          </a:bodyPr>
          <a:lstStyle>
            <a:defPPr>
              <a:defRPr lang="fr-FR"/>
            </a:defPPr>
            <a:lvl1pPr marL="285750" indent="-285750">
              <a:spcAft>
                <a:spcPts val="0"/>
              </a:spcAft>
              <a:buFontTx/>
              <a:buChar char="-"/>
              <a:defRPr sz="1200">
                <a:latin typeface="Poppins" panose="00000500000000000000" pitchFamily="2" charset="0"/>
                <a:ea typeface="Calibri" panose="020F0502020204030204" pitchFamily="34" charset="0"/>
                <a:cs typeface="Poppins" panose="00000500000000000000" pitchFamily="2" charset="0"/>
              </a:defRPr>
            </a:lvl1pPr>
          </a:lstStyle>
          <a:p>
            <a:pPr marL="0" indent="0">
              <a:buNone/>
            </a:pPr>
            <a:r>
              <a:rPr lang="fr-FR" b="1"/>
              <a:t>Site internet – produit et corpo</a:t>
            </a:r>
          </a:p>
        </p:txBody>
      </p:sp>
      <p:sp>
        <p:nvSpPr>
          <p:cNvPr id="17" name="ZoneTexte 16">
            <a:extLst>
              <a:ext uri="{FF2B5EF4-FFF2-40B4-BE49-F238E27FC236}">
                <a16:creationId xmlns:a16="http://schemas.microsoft.com/office/drawing/2014/main" id="{E102CB56-23B2-A6A2-2BBF-321CB4578F84}"/>
              </a:ext>
            </a:extLst>
          </p:cNvPr>
          <p:cNvSpPr txBox="1"/>
          <p:nvPr/>
        </p:nvSpPr>
        <p:spPr>
          <a:xfrm>
            <a:off x="2854518" y="2590846"/>
            <a:ext cx="4156912" cy="276999"/>
          </a:xfrm>
          <a:prstGeom prst="rect">
            <a:avLst/>
          </a:prstGeom>
          <a:noFill/>
        </p:spPr>
        <p:txBody>
          <a:bodyPr wrap="square">
            <a:spAutoFit/>
          </a:bodyPr>
          <a:lstStyle>
            <a:defPPr>
              <a:defRPr lang="fr-FR"/>
            </a:defPPr>
            <a:lvl1pPr marL="285750" indent="-285750">
              <a:spcAft>
                <a:spcPts val="0"/>
              </a:spcAft>
              <a:buFontTx/>
              <a:buChar char="-"/>
              <a:defRPr sz="1200">
                <a:latin typeface="Poppins" panose="00000500000000000000" pitchFamily="2" charset="0"/>
                <a:ea typeface="Calibri" panose="020F0502020204030204" pitchFamily="34" charset="0"/>
                <a:cs typeface="Poppins" panose="00000500000000000000" pitchFamily="2" charset="0"/>
              </a:defRPr>
            </a:lvl1pPr>
          </a:lstStyle>
          <a:p>
            <a:pPr marL="0" indent="0" algn="ctr">
              <a:buNone/>
            </a:pPr>
            <a:r>
              <a:rPr lang="fr-FR" b="1"/>
              <a:t>Film corpo – une île et des Hommes</a:t>
            </a:r>
          </a:p>
        </p:txBody>
      </p:sp>
      <p:pic>
        <p:nvPicPr>
          <p:cNvPr id="18" name="Image 17">
            <a:extLst>
              <a:ext uri="{FF2B5EF4-FFF2-40B4-BE49-F238E27FC236}">
                <a16:creationId xmlns:a16="http://schemas.microsoft.com/office/drawing/2014/main" id="{547537AE-840A-D9E9-7ACF-6B59DE471275}"/>
              </a:ext>
            </a:extLst>
          </p:cNvPr>
          <p:cNvPicPr>
            <a:picLocks noChangeAspect="1"/>
          </p:cNvPicPr>
          <p:nvPr/>
        </p:nvPicPr>
        <p:blipFill rotWithShape="1">
          <a:blip r:embed="rId11"/>
          <a:srcRect l="16733" r="17505" b="-30"/>
          <a:stretch/>
        </p:blipFill>
        <p:spPr>
          <a:xfrm>
            <a:off x="2753367" y="4993749"/>
            <a:ext cx="597814" cy="341000"/>
          </a:xfrm>
          <a:prstGeom prst="rect">
            <a:avLst/>
          </a:prstGeom>
        </p:spPr>
      </p:pic>
      <p:pic>
        <p:nvPicPr>
          <p:cNvPr id="19" name="Image 18">
            <a:extLst>
              <a:ext uri="{FF2B5EF4-FFF2-40B4-BE49-F238E27FC236}">
                <a16:creationId xmlns:a16="http://schemas.microsoft.com/office/drawing/2014/main" id="{906137A9-F398-8632-4DCA-CD5D7062A142}"/>
              </a:ext>
            </a:extLst>
          </p:cNvPr>
          <p:cNvPicPr>
            <a:picLocks noChangeAspect="1"/>
          </p:cNvPicPr>
          <p:nvPr/>
        </p:nvPicPr>
        <p:blipFill rotWithShape="1">
          <a:blip r:embed="rId12"/>
          <a:srcRect l="1" t="33288" r="-1592" b="37594"/>
          <a:stretch/>
        </p:blipFill>
        <p:spPr>
          <a:xfrm>
            <a:off x="2753367" y="5488369"/>
            <a:ext cx="907229" cy="260024"/>
          </a:xfrm>
          <a:prstGeom prst="rect">
            <a:avLst/>
          </a:prstGeom>
        </p:spPr>
      </p:pic>
      <p:pic>
        <p:nvPicPr>
          <p:cNvPr id="20" name="Image 19">
            <a:extLst>
              <a:ext uri="{FF2B5EF4-FFF2-40B4-BE49-F238E27FC236}">
                <a16:creationId xmlns:a16="http://schemas.microsoft.com/office/drawing/2014/main" id="{027E2BD2-9B97-388F-E2CE-9E62D3967370}"/>
              </a:ext>
            </a:extLst>
          </p:cNvPr>
          <p:cNvPicPr>
            <a:picLocks noChangeAspect="1"/>
          </p:cNvPicPr>
          <p:nvPr/>
        </p:nvPicPr>
        <p:blipFill>
          <a:blip r:embed="rId13"/>
          <a:stretch>
            <a:fillRect/>
          </a:stretch>
        </p:blipFill>
        <p:spPr>
          <a:xfrm>
            <a:off x="8296218" y="-11784"/>
            <a:ext cx="3819919" cy="3793575"/>
          </a:xfrm>
          <a:prstGeom prst="rect">
            <a:avLst/>
          </a:prstGeom>
        </p:spPr>
      </p:pic>
      <p:pic>
        <p:nvPicPr>
          <p:cNvPr id="21" name="Image 20">
            <a:extLst>
              <a:ext uri="{FF2B5EF4-FFF2-40B4-BE49-F238E27FC236}">
                <a16:creationId xmlns:a16="http://schemas.microsoft.com/office/drawing/2014/main" id="{181588B9-8DF6-9213-ECBA-AB8A4AC0381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0"/>
            <a:ext cx="2845927" cy="976045"/>
          </a:xfrm>
          <a:prstGeom prst="rect">
            <a:avLst/>
          </a:prstGeom>
        </p:spPr>
      </p:pic>
    </p:spTree>
    <p:extLst>
      <p:ext uri="{BB962C8B-B14F-4D97-AF65-F5344CB8AC3E}">
        <p14:creationId xmlns:p14="http://schemas.microsoft.com/office/powerpoint/2010/main" val="72672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CDFE502-1860-BC29-EBB1-118996C20175}"/>
              </a:ext>
            </a:extLst>
          </p:cNvPr>
          <p:cNvPicPr>
            <a:picLocks noChangeAspect="1"/>
          </p:cNvPicPr>
          <p:nvPr/>
        </p:nvPicPr>
        <p:blipFill rotWithShape="1">
          <a:blip r:embed="rId2"/>
          <a:srcRect l="34825" t="11200"/>
          <a:stretch/>
        </p:blipFill>
        <p:spPr>
          <a:xfrm>
            <a:off x="9546956" y="6121831"/>
            <a:ext cx="2532804" cy="736170"/>
          </a:xfrm>
          <a:prstGeom prst="rect">
            <a:avLst/>
          </a:prstGeom>
        </p:spPr>
      </p:pic>
      <p:pic>
        <p:nvPicPr>
          <p:cNvPr id="4" name="Image 3">
            <a:extLst>
              <a:ext uri="{FF2B5EF4-FFF2-40B4-BE49-F238E27FC236}">
                <a16:creationId xmlns:a16="http://schemas.microsoft.com/office/drawing/2014/main" id="{47686363-9C37-B52D-DE8B-CE81C473841F}"/>
              </a:ext>
            </a:extLst>
          </p:cNvPr>
          <p:cNvPicPr>
            <a:picLocks noChangeAspect="1"/>
          </p:cNvPicPr>
          <p:nvPr/>
        </p:nvPicPr>
        <p:blipFill>
          <a:blip r:embed="rId3"/>
          <a:stretch>
            <a:fillRect/>
          </a:stretch>
        </p:blipFill>
        <p:spPr>
          <a:xfrm>
            <a:off x="5160551" y="1312472"/>
            <a:ext cx="3108358" cy="4386381"/>
          </a:xfrm>
          <a:prstGeom prst="rect">
            <a:avLst/>
          </a:prstGeom>
          <a:ln>
            <a:solidFill>
              <a:schemeClr val="bg1">
                <a:lumMod val="85000"/>
              </a:schemeClr>
            </a:solidFill>
          </a:ln>
        </p:spPr>
      </p:pic>
      <p:pic>
        <p:nvPicPr>
          <p:cNvPr id="6" name="Image 5">
            <a:extLst>
              <a:ext uri="{FF2B5EF4-FFF2-40B4-BE49-F238E27FC236}">
                <a16:creationId xmlns:a16="http://schemas.microsoft.com/office/drawing/2014/main" id="{2EBB0179-4222-8916-F135-A9C9D33C9BA0}"/>
              </a:ext>
            </a:extLst>
          </p:cNvPr>
          <p:cNvPicPr>
            <a:picLocks noChangeAspect="1"/>
          </p:cNvPicPr>
          <p:nvPr/>
        </p:nvPicPr>
        <p:blipFill>
          <a:blip r:embed="rId4"/>
          <a:stretch>
            <a:fillRect/>
          </a:stretch>
        </p:blipFill>
        <p:spPr>
          <a:xfrm>
            <a:off x="443372" y="413521"/>
            <a:ext cx="4356485" cy="6184285"/>
          </a:xfrm>
          <a:prstGeom prst="rect">
            <a:avLst/>
          </a:prstGeom>
          <a:ln>
            <a:solidFill>
              <a:schemeClr val="bg1">
                <a:lumMod val="85000"/>
              </a:schemeClr>
            </a:solidFill>
          </a:ln>
        </p:spPr>
      </p:pic>
      <p:pic>
        <p:nvPicPr>
          <p:cNvPr id="8" name="Image 7">
            <a:extLst>
              <a:ext uri="{FF2B5EF4-FFF2-40B4-BE49-F238E27FC236}">
                <a16:creationId xmlns:a16="http://schemas.microsoft.com/office/drawing/2014/main" id="{123F47D6-D356-123D-BB1E-E00DE3638ED2}"/>
              </a:ext>
            </a:extLst>
          </p:cNvPr>
          <p:cNvPicPr>
            <a:picLocks noChangeAspect="1"/>
          </p:cNvPicPr>
          <p:nvPr/>
        </p:nvPicPr>
        <p:blipFill>
          <a:blip r:embed="rId5"/>
          <a:stretch>
            <a:fillRect/>
          </a:stretch>
        </p:blipFill>
        <p:spPr>
          <a:xfrm>
            <a:off x="8640270" y="1278652"/>
            <a:ext cx="3108358" cy="4420201"/>
          </a:xfrm>
          <a:prstGeom prst="rect">
            <a:avLst/>
          </a:prstGeom>
          <a:ln>
            <a:solidFill>
              <a:schemeClr val="bg1">
                <a:lumMod val="85000"/>
              </a:schemeClr>
            </a:solidFill>
          </a:ln>
        </p:spPr>
      </p:pic>
      <p:sp>
        <p:nvSpPr>
          <p:cNvPr id="3" name="ZoneTexte 2">
            <a:extLst>
              <a:ext uri="{FF2B5EF4-FFF2-40B4-BE49-F238E27FC236}">
                <a16:creationId xmlns:a16="http://schemas.microsoft.com/office/drawing/2014/main" id="{8E92E442-7997-7407-DDB5-667CBF2CFC9A}"/>
              </a:ext>
            </a:extLst>
          </p:cNvPr>
          <p:cNvSpPr txBox="1"/>
          <p:nvPr/>
        </p:nvSpPr>
        <p:spPr>
          <a:xfrm>
            <a:off x="5058069" y="167300"/>
            <a:ext cx="4105611" cy="246221"/>
          </a:xfrm>
          <a:prstGeom prst="rect">
            <a:avLst/>
          </a:prstGeom>
          <a:noFill/>
        </p:spPr>
        <p:txBody>
          <a:bodyPr wrap="none" rtlCol="0">
            <a:spAutoFit/>
          </a:bodyPr>
          <a:lstStyle/>
          <a:p>
            <a:r>
              <a:rPr lang="fr-FR" sz="1000"/>
              <a:t>Campagne 360 – Média TV radio – RP – Activation - Influence </a:t>
            </a:r>
          </a:p>
        </p:txBody>
      </p:sp>
    </p:spTree>
    <p:extLst>
      <p:ext uri="{BB962C8B-B14F-4D97-AF65-F5344CB8AC3E}">
        <p14:creationId xmlns:p14="http://schemas.microsoft.com/office/powerpoint/2010/main" val="4230311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05A4929-5FD4-04A9-2B9B-30F66EC0BFAD}"/>
              </a:ext>
            </a:extLst>
          </p:cNvPr>
          <p:cNvSpPr>
            <a:spLocks noGrp="1"/>
          </p:cNvSpPr>
          <p:nvPr>
            <p:ph type="body" sz="quarter" idx="10"/>
          </p:nvPr>
        </p:nvSpPr>
        <p:spPr>
          <a:xfrm>
            <a:off x="7257196" y="979488"/>
            <a:ext cx="3051273" cy="405683"/>
          </a:xfrm>
        </p:spPr>
        <p:txBody>
          <a:bodyPr/>
          <a:lstStyle/>
          <a:p>
            <a:r>
              <a:rPr lang="fr-FR" dirty="0" err="1"/>
              <a:t>Gulfstream</a:t>
            </a:r>
            <a:endParaRPr lang="fr-FR" dirty="0"/>
          </a:p>
        </p:txBody>
      </p:sp>
      <p:sp>
        <p:nvSpPr>
          <p:cNvPr id="3" name="Espace réservé du texte 2">
            <a:extLst>
              <a:ext uri="{FF2B5EF4-FFF2-40B4-BE49-F238E27FC236}">
                <a16:creationId xmlns:a16="http://schemas.microsoft.com/office/drawing/2014/main" id="{8D0A72FE-0899-8DD2-83BB-5EE5C60848DC}"/>
              </a:ext>
            </a:extLst>
          </p:cNvPr>
          <p:cNvSpPr>
            <a:spLocks noGrp="1"/>
          </p:cNvSpPr>
          <p:nvPr>
            <p:ph type="body" sz="quarter" idx="12"/>
          </p:nvPr>
        </p:nvSpPr>
        <p:spPr>
          <a:xfrm>
            <a:off x="7257196" y="2347302"/>
            <a:ext cx="3051273" cy="405683"/>
          </a:xfrm>
        </p:spPr>
        <p:txBody>
          <a:bodyPr/>
          <a:lstStyle/>
          <a:p>
            <a:r>
              <a:rPr lang="fr-FR" dirty="0"/>
              <a:t>Etat des lieux</a:t>
            </a:r>
          </a:p>
        </p:txBody>
      </p:sp>
      <p:sp>
        <p:nvSpPr>
          <p:cNvPr id="4" name="Espace réservé du texte 3">
            <a:extLst>
              <a:ext uri="{FF2B5EF4-FFF2-40B4-BE49-F238E27FC236}">
                <a16:creationId xmlns:a16="http://schemas.microsoft.com/office/drawing/2014/main" id="{D0309B5D-3DDC-57B0-FE84-D028D9A1B12E}"/>
              </a:ext>
            </a:extLst>
          </p:cNvPr>
          <p:cNvSpPr>
            <a:spLocks noGrp="1"/>
          </p:cNvSpPr>
          <p:nvPr>
            <p:ph type="body" sz="quarter" idx="16"/>
          </p:nvPr>
        </p:nvSpPr>
        <p:spPr>
          <a:xfrm>
            <a:off x="7257195" y="1355260"/>
            <a:ext cx="3483321" cy="221018"/>
          </a:xfrm>
        </p:spPr>
        <p:txBody>
          <a:bodyPr/>
          <a:lstStyle/>
          <a:p>
            <a:r>
              <a:rPr lang="fr-FR" dirty="0"/>
              <a:t>Présentation de l’agence</a:t>
            </a:r>
          </a:p>
        </p:txBody>
      </p:sp>
      <p:sp>
        <p:nvSpPr>
          <p:cNvPr id="5" name="Espace réservé du texte 4">
            <a:extLst>
              <a:ext uri="{FF2B5EF4-FFF2-40B4-BE49-F238E27FC236}">
                <a16:creationId xmlns:a16="http://schemas.microsoft.com/office/drawing/2014/main" id="{2C4EB7CD-946A-352E-B74D-43C991C5795B}"/>
              </a:ext>
            </a:extLst>
          </p:cNvPr>
          <p:cNvSpPr>
            <a:spLocks noGrp="1"/>
          </p:cNvSpPr>
          <p:nvPr>
            <p:ph type="body" sz="quarter" idx="18"/>
          </p:nvPr>
        </p:nvSpPr>
        <p:spPr/>
        <p:txBody>
          <a:bodyPr/>
          <a:lstStyle/>
          <a:p>
            <a:endParaRPr lang="fr-FR" dirty="0"/>
          </a:p>
        </p:txBody>
      </p:sp>
      <p:sp>
        <p:nvSpPr>
          <p:cNvPr id="6" name="Espace réservé du texte 5">
            <a:extLst>
              <a:ext uri="{FF2B5EF4-FFF2-40B4-BE49-F238E27FC236}">
                <a16:creationId xmlns:a16="http://schemas.microsoft.com/office/drawing/2014/main" id="{127221DC-391B-FBEF-1063-8A502A9259F4}"/>
              </a:ext>
            </a:extLst>
          </p:cNvPr>
          <p:cNvSpPr>
            <a:spLocks noGrp="1"/>
          </p:cNvSpPr>
          <p:nvPr>
            <p:ph type="body" sz="quarter" idx="20"/>
          </p:nvPr>
        </p:nvSpPr>
        <p:spPr>
          <a:xfrm>
            <a:off x="7257196" y="3715116"/>
            <a:ext cx="3051273" cy="405683"/>
          </a:xfrm>
        </p:spPr>
        <p:txBody>
          <a:bodyPr/>
          <a:lstStyle/>
          <a:p>
            <a:r>
              <a:rPr lang="fr-FR" dirty="0"/>
              <a:t>Quelques cas</a:t>
            </a:r>
          </a:p>
        </p:txBody>
      </p:sp>
      <p:sp>
        <p:nvSpPr>
          <p:cNvPr id="7" name="Espace réservé du texte 6">
            <a:extLst>
              <a:ext uri="{FF2B5EF4-FFF2-40B4-BE49-F238E27FC236}">
                <a16:creationId xmlns:a16="http://schemas.microsoft.com/office/drawing/2014/main" id="{9A1DCDB4-9462-8C0C-4514-E7459606A28E}"/>
              </a:ext>
            </a:extLst>
          </p:cNvPr>
          <p:cNvSpPr>
            <a:spLocks noGrp="1"/>
          </p:cNvSpPr>
          <p:nvPr>
            <p:ph type="body" sz="quarter" idx="21"/>
          </p:nvPr>
        </p:nvSpPr>
        <p:spPr>
          <a:xfrm>
            <a:off x="7257196" y="5082931"/>
            <a:ext cx="3051273" cy="405683"/>
          </a:xfrm>
        </p:spPr>
        <p:txBody>
          <a:bodyPr/>
          <a:lstStyle/>
          <a:p>
            <a:r>
              <a:rPr lang="fr-FR" dirty="0"/>
              <a:t>Cases </a:t>
            </a:r>
            <a:r>
              <a:rPr lang="fr-FR" dirty="0" err="1"/>
              <a:t>study</a:t>
            </a:r>
            <a:endParaRPr lang="fr-FR" dirty="0"/>
          </a:p>
        </p:txBody>
      </p:sp>
      <p:sp>
        <p:nvSpPr>
          <p:cNvPr id="8" name="Espace réservé du texte 7">
            <a:extLst>
              <a:ext uri="{FF2B5EF4-FFF2-40B4-BE49-F238E27FC236}">
                <a16:creationId xmlns:a16="http://schemas.microsoft.com/office/drawing/2014/main" id="{46BFF42F-8621-505C-9D7F-EE309D0D3A95}"/>
              </a:ext>
            </a:extLst>
          </p:cNvPr>
          <p:cNvSpPr>
            <a:spLocks noGrp="1"/>
          </p:cNvSpPr>
          <p:nvPr>
            <p:ph type="body" sz="quarter" idx="22"/>
          </p:nvPr>
        </p:nvSpPr>
        <p:spPr/>
        <p:txBody>
          <a:bodyPr/>
          <a:lstStyle/>
          <a:p>
            <a:endParaRPr lang="fr-FR"/>
          </a:p>
        </p:txBody>
      </p:sp>
      <p:sp>
        <p:nvSpPr>
          <p:cNvPr id="9" name="Espace réservé du texte 8">
            <a:extLst>
              <a:ext uri="{FF2B5EF4-FFF2-40B4-BE49-F238E27FC236}">
                <a16:creationId xmlns:a16="http://schemas.microsoft.com/office/drawing/2014/main" id="{FC92ECBC-C9A8-D066-5C18-AF0AF9001585}"/>
              </a:ext>
            </a:extLst>
          </p:cNvPr>
          <p:cNvSpPr>
            <a:spLocks noGrp="1"/>
          </p:cNvSpPr>
          <p:nvPr>
            <p:ph type="body" sz="quarter" idx="23"/>
          </p:nvPr>
        </p:nvSpPr>
        <p:spPr/>
        <p:txBody>
          <a:bodyPr/>
          <a:lstStyle/>
          <a:p>
            <a:endParaRPr lang="fr-FR"/>
          </a:p>
        </p:txBody>
      </p:sp>
      <p:sp>
        <p:nvSpPr>
          <p:cNvPr id="10" name="Rectangle 9">
            <a:extLst>
              <a:ext uri="{FF2B5EF4-FFF2-40B4-BE49-F238E27FC236}">
                <a16:creationId xmlns:a16="http://schemas.microsoft.com/office/drawing/2014/main" id="{C4835938-8DE9-8F84-780F-BB7D0968A904}"/>
              </a:ext>
            </a:extLst>
          </p:cNvPr>
          <p:cNvSpPr/>
          <p:nvPr/>
        </p:nvSpPr>
        <p:spPr>
          <a:xfrm>
            <a:off x="5894024" y="4505899"/>
            <a:ext cx="5420299" cy="180676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98155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EC4A5E3-092A-66B0-3B23-32B5B8791B78}"/>
              </a:ext>
            </a:extLst>
          </p:cNvPr>
          <p:cNvSpPr>
            <a:spLocks noGrp="1"/>
          </p:cNvSpPr>
          <p:nvPr>
            <p:ph type="ftr" sz="quarter" idx="11"/>
          </p:nvPr>
        </p:nvSpPr>
        <p:spPr/>
        <p:txBody>
          <a:bodyPr/>
          <a:lstStyle/>
          <a:p>
            <a:r>
              <a:rPr lang="fr-FR"/>
              <a:t>Gulfstream agency masque</a:t>
            </a:r>
          </a:p>
        </p:txBody>
      </p:sp>
      <p:sp>
        <p:nvSpPr>
          <p:cNvPr id="4" name="Espace réservé du numéro de diapositive 3">
            <a:extLst>
              <a:ext uri="{FF2B5EF4-FFF2-40B4-BE49-F238E27FC236}">
                <a16:creationId xmlns:a16="http://schemas.microsoft.com/office/drawing/2014/main" id="{8497D589-1DDD-FDB1-45FC-A334EC22E6CF}"/>
              </a:ext>
            </a:extLst>
          </p:cNvPr>
          <p:cNvSpPr>
            <a:spLocks noGrp="1"/>
          </p:cNvSpPr>
          <p:nvPr>
            <p:ph type="sldNum" sz="quarter" idx="12"/>
          </p:nvPr>
        </p:nvSpPr>
        <p:spPr/>
        <p:txBody>
          <a:bodyPr/>
          <a:lstStyle/>
          <a:p>
            <a:fld id="{59B38847-19AB-424A-B593-1FDE882674B3}" type="slidenum">
              <a:rPr lang="fr-FR" smtClean="0"/>
              <a:pPr/>
              <a:t>20</a:t>
            </a:fld>
            <a:endParaRPr lang="fr-FR"/>
          </a:p>
        </p:txBody>
      </p:sp>
      <p:pic>
        <p:nvPicPr>
          <p:cNvPr id="10" name="Image 9">
            <a:extLst>
              <a:ext uri="{FF2B5EF4-FFF2-40B4-BE49-F238E27FC236}">
                <a16:creationId xmlns:a16="http://schemas.microsoft.com/office/drawing/2014/main" id="{DF194C9C-0A69-7BA6-F9DD-5AE8468A9B1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62756" t="82604" r="2484" b="4602"/>
          <a:stretch/>
        </p:blipFill>
        <p:spPr>
          <a:xfrm>
            <a:off x="117506" y="323385"/>
            <a:ext cx="2335009" cy="1215483"/>
          </a:xfrm>
          <a:prstGeom prst="rect">
            <a:avLst/>
          </a:prstGeom>
        </p:spPr>
      </p:pic>
      <p:pic>
        <p:nvPicPr>
          <p:cNvPr id="11" name="Image 10">
            <a:extLst>
              <a:ext uri="{FF2B5EF4-FFF2-40B4-BE49-F238E27FC236}">
                <a16:creationId xmlns:a16="http://schemas.microsoft.com/office/drawing/2014/main" id="{6C8F03AB-EC51-6B1C-C7AE-41DC70E4A45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21147036">
            <a:off x="217674" y="5769911"/>
            <a:ext cx="680998" cy="486347"/>
          </a:xfrm>
          <a:prstGeom prst="rect">
            <a:avLst/>
          </a:prstGeom>
        </p:spPr>
      </p:pic>
      <p:pic>
        <p:nvPicPr>
          <p:cNvPr id="12" name="Image 11" descr="Une image contenant texte, signe&#10;&#10;Description générée automatiquement">
            <a:extLst>
              <a:ext uri="{FF2B5EF4-FFF2-40B4-BE49-F238E27FC236}">
                <a16:creationId xmlns:a16="http://schemas.microsoft.com/office/drawing/2014/main" id="{3325FA1D-FB2A-F08C-B288-2A6D3EA9AD2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21330602">
            <a:off x="456949" y="6323065"/>
            <a:ext cx="739624" cy="461172"/>
          </a:xfrm>
          <a:prstGeom prst="rect">
            <a:avLst/>
          </a:prstGeom>
        </p:spPr>
      </p:pic>
      <p:pic>
        <p:nvPicPr>
          <p:cNvPr id="13" name="Image 12" descr="Une image contenant texte&#10;&#10;Description générée automatiquement">
            <a:extLst>
              <a:ext uri="{FF2B5EF4-FFF2-40B4-BE49-F238E27FC236}">
                <a16:creationId xmlns:a16="http://schemas.microsoft.com/office/drawing/2014/main" id="{45A11D1C-9989-2C01-64B8-59FCCEDAF7D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53781" y="5961963"/>
            <a:ext cx="682090" cy="242585"/>
          </a:xfrm>
          <a:prstGeom prst="rect">
            <a:avLst/>
          </a:prstGeom>
        </p:spPr>
      </p:pic>
      <p:pic>
        <p:nvPicPr>
          <p:cNvPr id="14" name="Picture 2" descr="Petits Plats en Equilibre par Laurent Mariotte | TF1">
            <a:extLst>
              <a:ext uri="{FF2B5EF4-FFF2-40B4-BE49-F238E27FC236}">
                <a16:creationId xmlns:a16="http://schemas.microsoft.com/office/drawing/2014/main" id="{728D0827-A7A0-3A84-3DF9-9F38F6802D2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925" t="14485" r="24278"/>
          <a:stretch/>
        </p:blipFill>
        <p:spPr bwMode="auto">
          <a:xfrm>
            <a:off x="2361471" y="5895564"/>
            <a:ext cx="690779" cy="605286"/>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a:extLst>
              <a:ext uri="{FF2B5EF4-FFF2-40B4-BE49-F238E27FC236}">
                <a16:creationId xmlns:a16="http://schemas.microsoft.com/office/drawing/2014/main" id="{96DAC93B-318B-5E57-5B90-2D17E2DE8017}"/>
              </a:ext>
            </a:extLst>
          </p:cNvPr>
          <p:cNvPicPr>
            <a:picLocks noChangeAspect="1"/>
          </p:cNvPicPr>
          <p:nvPr/>
        </p:nvPicPr>
        <p:blipFill>
          <a:blip r:embed="rId7"/>
          <a:stretch>
            <a:fillRect/>
          </a:stretch>
        </p:blipFill>
        <p:spPr>
          <a:xfrm>
            <a:off x="3119723" y="5433793"/>
            <a:ext cx="2417892" cy="1352418"/>
          </a:xfrm>
          <a:prstGeom prst="rect">
            <a:avLst/>
          </a:prstGeom>
          <a:effectLst>
            <a:outerShdw blurRad="50800" dist="38100" dir="2700000" algn="tl" rotWithShape="0">
              <a:prstClr val="black">
                <a:alpha val="40000"/>
              </a:prstClr>
            </a:outerShdw>
          </a:effectLst>
        </p:spPr>
      </p:pic>
      <p:pic>
        <p:nvPicPr>
          <p:cNvPr id="16" name="Picture 4" descr="Résultat de recherche d'images pour &quot;facebook instagram&quot;">
            <a:extLst>
              <a:ext uri="{FF2B5EF4-FFF2-40B4-BE49-F238E27FC236}">
                <a16:creationId xmlns:a16="http://schemas.microsoft.com/office/drawing/2014/main" id="{A018A922-62FF-0EA3-FEC0-511D2C68C88A}"/>
              </a:ext>
            </a:extLst>
          </p:cNvPr>
          <p:cNvPicPr>
            <a:picLocks noChangeAspect="1" noChangeArrowheads="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788962" y="4451276"/>
            <a:ext cx="763044" cy="57154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8A465374-F1C3-1FFA-986E-4681BD2983C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69332" y="4381826"/>
            <a:ext cx="956315" cy="13807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a:extLst>
              <a:ext uri="{FF2B5EF4-FFF2-40B4-BE49-F238E27FC236}">
                <a16:creationId xmlns:a16="http://schemas.microsoft.com/office/drawing/2014/main" id="{8F733E30-C1AA-D9C9-BA3C-AF23511C296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91759" y="5011763"/>
            <a:ext cx="1377151" cy="1740577"/>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18">
            <a:extLst>
              <a:ext uri="{FF2B5EF4-FFF2-40B4-BE49-F238E27FC236}">
                <a16:creationId xmlns:a16="http://schemas.microsoft.com/office/drawing/2014/main" id="{C16B78E9-6DA3-1FE2-8E63-592AD8E5FE43}"/>
              </a:ext>
            </a:extLst>
          </p:cNvPr>
          <p:cNvPicPr>
            <a:picLocks noChangeAspect="1"/>
          </p:cNvPicPr>
          <p:nvPr/>
        </p:nvPicPr>
        <p:blipFill>
          <a:blip r:embed="rId11"/>
          <a:stretch>
            <a:fillRect/>
          </a:stretch>
        </p:blipFill>
        <p:spPr>
          <a:xfrm>
            <a:off x="8695448" y="4968515"/>
            <a:ext cx="1608431" cy="15898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age 19">
            <a:extLst>
              <a:ext uri="{FF2B5EF4-FFF2-40B4-BE49-F238E27FC236}">
                <a16:creationId xmlns:a16="http://schemas.microsoft.com/office/drawing/2014/main" id="{F0B92AE8-FA1D-A2A4-1381-AC5A9858CE3E}"/>
              </a:ext>
            </a:extLst>
          </p:cNvPr>
          <p:cNvPicPr>
            <a:picLocks noChangeAspect="1"/>
          </p:cNvPicPr>
          <p:nvPr/>
        </p:nvPicPr>
        <p:blipFill>
          <a:blip r:embed="rId12"/>
          <a:stretch>
            <a:fillRect/>
          </a:stretch>
        </p:blipFill>
        <p:spPr>
          <a:xfrm>
            <a:off x="10498462" y="5348470"/>
            <a:ext cx="1403074" cy="14030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ZoneTexte 20">
            <a:extLst>
              <a:ext uri="{FF2B5EF4-FFF2-40B4-BE49-F238E27FC236}">
                <a16:creationId xmlns:a16="http://schemas.microsoft.com/office/drawing/2014/main" id="{073C1799-9F61-8F67-C9C1-4FD34607DD9F}"/>
              </a:ext>
            </a:extLst>
          </p:cNvPr>
          <p:cNvSpPr txBox="1"/>
          <p:nvPr/>
        </p:nvSpPr>
        <p:spPr>
          <a:xfrm>
            <a:off x="8538947" y="4690697"/>
            <a:ext cx="3267934" cy="276999"/>
          </a:xfrm>
          <a:prstGeom prst="rect">
            <a:avLst/>
          </a:prstGeom>
          <a:noFill/>
        </p:spPr>
        <p:txBody>
          <a:bodyPr wrap="square" lIns="91440" tIns="45720" rIns="91440" bIns="45720" anchor="t">
            <a:spAutoFit/>
          </a:bodyPr>
          <a:lstStyle>
            <a:defPPr>
              <a:defRPr lang="fr-FR"/>
            </a:defPPr>
            <a:lvl1pPr>
              <a:defRPr sz="400">
                <a:latin typeface="Roboto Condensed" panose="02000000000000000000" pitchFamily="2" charset="0"/>
                <a:ea typeface="Roboto Condensed"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a:latin typeface="Roboto Condensed"/>
                <a:ea typeface="Roboto Condensed"/>
                <a:cs typeface="Roboto Condensed"/>
              </a:rPr>
              <a:t>Relations</a:t>
            </a:r>
            <a:r>
              <a:rPr kumimoji="0" lang="fr-FR" sz="1200" b="0" i="0" u="none" strike="noStrike" kern="1200" cap="none" spc="0" normalizeH="0" baseline="0" noProof="0">
                <a:ln>
                  <a:noFill/>
                </a:ln>
                <a:effectLst/>
                <a:uLnTx/>
                <a:uFillTx/>
                <a:latin typeface="Roboto Condensed"/>
                <a:ea typeface="Roboto Condensed"/>
                <a:cs typeface="Roboto Condensed"/>
              </a:rPr>
              <a:t> Presse</a:t>
            </a:r>
          </a:p>
        </p:txBody>
      </p:sp>
      <p:pic>
        <p:nvPicPr>
          <p:cNvPr id="22" name="Image 21">
            <a:extLst>
              <a:ext uri="{FF2B5EF4-FFF2-40B4-BE49-F238E27FC236}">
                <a16:creationId xmlns:a16="http://schemas.microsoft.com/office/drawing/2014/main" id="{00D13FE1-09CC-5326-E16B-483D9A38D692}"/>
              </a:ext>
            </a:extLst>
          </p:cNvPr>
          <p:cNvPicPr>
            <a:picLocks noChangeAspect="1"/>
          </p:cNvPicPr>
          <p:nvPr/>
        </p:nvPicPr>
        <p:blipFill>
          <a:blip r:embed="rId13"/>
          <a:stretch>
            <a:fillRect/>
          </a:stretch>
        </p:blipFill>
        <p:spPr>
          <a:xfrm>
            <a:off x="9501028" y="3661513"/>
            <a:ext cx="2456999" cy="1035276"/>
          </a:xfrm>
          <a:prstGeom prst="rect">
            <a:avLst/>
          </a:prstGeom>
        </p:spPr>
      </p:pic>
      <p:pic>
        <p:nvPicPr>
          <p:cNvPr id="23" name="Image 22">
            <a:extLst>
              <a:ext uri="{FF2B5EF4-FFF2-40B4-BE49-F238E27FC236}">
                <a16:creationId xmlns:a16="http://schemas.microsoft.com/office/drawing/2014/main" id="{3EAA744C-3EC5-A6F6-B21D-A8D4A79CD052}"/>
              </a:ext>
            </a:extLst>
          </p:cNvPr>
          <p:cNvPicPr>
            <a:picLocks noChangeAspect="1"/>
          </p:cNvPicPr>
          <p:nvPr/>
        </p:nvPicPr>
        <p:blipFill>
          <a:blip r:embed="rId14"/>
          <a:stretch>
            <a:fillRect/>
          </a:stretch>
        </p:blipFill>
        <p:spPr>
          <a:xfrm>
            <a:off x="3712130" y="4380976"/>
            <a:ext cx="1883623" cy="1062840"/>
          </a:xfrm>
          <a:prstGeom prst="rect">
            <a:avLst/>
          </a:prstGeom>
          <a:effectLst>
            <a:outerShdw blurRad="50800" dist="38100" dir="2700000" algn="tl" rotWithShape="0">
              <a:prstClr val="black">
                <a:alpha val="40000"/>
              </a:prstClr>
            </a:outerShdw>
          </a:effectLst>
        </p:spPr>
      </p:pic>
      <p:pic>
        <p:nvPicPr>
          <p:cNvPr id="24" name="Image 23">
            <a:extLst>
              <a:ext uri="{FF2B5EF4-FFF2-40B4-BE49-F238E27FC236}">
                <a16:creationId xmlns:a16="http://schemas.microsoft.com/office/drawing/2014/main" id="{56F386F6-A7D6-8E43-6C15-5A6C066BF468}"/>
              </a:ext>
            </a:extLst>
          </p:cNvPr>
          <p:cNvPicPr>
            <a:picLocks noChangeAspect="1"/>
          </p:cNvPicPr>
          <p:nvPr/>
        </p:nvPicPr>
        <p:blipFill>
          <a:blip r:embed="rId15"/>
          <a:stretch>
            <a:fillRect/>
          </a:stretch>
        </p:blipFill>
        <p:spPr>
          <a:xfrm>
            <a:off x="9735415" y="2004290"/>
            <a:ext cx="2331142" cy="1299015"/>
          </a:xfrm>
          <a:prstGeom prst="rect">
            <a:avLst/>
          </a:prstGeom>
        </p:spPr>
      </p:pic>
      <p:pic>
        <p:nvPicPr>
          <p:cNvPr id="25" name="Image 24">
            <a:extLst>
              <a:ext uri="{FF2B5EF4-FFF2-40B4-BE49-F238E27FC236}">
                <a16:creationId xmlns:a16="http://schemas.microsoft.com/office/drawing/2014/main" id="{001B364E-0B25-F566-DD94-21109F0CC07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15191" y="2186259"/>
            <a:ext cx="2409681" cy="3407764"/>
          </a:xfrm>
          <a:prstGeom prst="rect">
            <a:avLst/>
          </a:prstGeom>
          <a:effectLst>
            <a:outerShdw blurRad="50800" dist="38100" dir="2700000" algn="tl" rotWithShape="0">
              <a:prstClr val="black">
                <a:alpha val="40000"/>
              </a:prstClr>
            </a:outerShdw>
          </a:effectLst>
        </p:spPr>
      </p:pic>
      <p:sp>
        <p:nvSpPr>
          <p:cNvPr id="9" name="ZoneTexte 8">
            <a:extLst>
              <a:ext uri="{FF2B5EF4-FFF2-40B4-BE49-F238E27FC236}">
                <a16:creationId xmlns:a16="http://schemas.microsoft.com/office/drawing/2014/main" id="{7ED53A16-B5FB-50C3-7EED-B51DA097A32C}"/>
              </a:ext>
            </a:extLst>
          </p:cNvPr>
          <p:cNvSpPr txBox="1"/>
          <p:nvPr/>
        </p:nvSpPr>
        <p:spPr>
          <a:xfrm>
            <a:off x="2891788" y="172278"/>
            <a:ext cx="6845034" cy="498598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kern="1200" dirty="0">
                <a:ea typeface="Roboto Condensed Light"/>
              </a:rPr>
              <a:t>CLEMENTINE DE CORSE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kern="1200" dirty="0">
              <a:ea typeface="Roboto Condensed Light"/>
            </a:endParaRPr>
          </a:p>
          <a:p>
            <a:pPr hangingPunct="1">
              <a:defRPr/>
            </a:pPr>
            <a:r>
              <a:rPr lang="fr-FR" sz="1400" b="1" kern="1200" dirty="0">
                <a:ea typeface="Roboto Condensed Light"/>
              </a:rPr>
              <a:t>Objectif :</a:t>
            </a:r>
            <a:r>
              <a:rPr lang="fr-FR" sz="1400" kern="1200" dirty="0">
                <a:ea typeface="Roboto Condensed Light"/>
              </a:rPr>
              <a:t> création de valeur pour maintenir un prix de vente satisfaisant pour les producteurs et marquant la différence avec des productions étrangères. </a:t>
            </a:r>
          </a:p>
          <a:p>
            <a:pPr hangingPunct="1">
              <a:defRPr/>
            </a:pPr>
            <a:endParaRPr lang="fr-FR" sz="1400" kern="1200" dirty="0">
              <a:ea typeface="Roboto Condensed Light"/>
            </a:endParaRPr>
          </a:p>
          <a:p>
            <a:pPr>
              <a:defRPr/>
            </a:pPr>
            <a:r>
              <a:rPr lang="fr-FR" sz="1400" b="1" dirty="0">
                <a:latin typeface="Poppins" panose="00000500000000000000" pitchFamily="2" charset="0"/>
                <a:ea typeface="Calibri" panose="020F0502020204030204" pitchFamily="34" charset="0"/>
                <a:cs typeface="Poppins" panose="00000500000000000000" pitchFamily="2" charset="0"/>
              </a:rPr>
              <a:t>NOTRE IDEE </a:t>
            </a:r>
          </a:p>
          <a:p>
            <a:pPr>
              <a:defRPr/>
            </a:pPr>
            <a:r>
              <a:rPr lang="fr-FR" sz="1400" b="1" dirty="0">
                <a:ea typeface="Roboto Condensed Light"/>
              </a:rPr>
              <a:t>A</a:t>
            </a:r>
            <a:r>
              <a:rPr lang="fr-FR" sz="1400" b="1" kern="1200" dirty="0">
                <a:ea typeface="Roboto Condensed Light"/>
              </a:rPr>
              <a:t>ffirmer le caractère corse de la production et inscrire la clémentine de Corse dans la tendance du consommer local et des valeurs du terroir. </a:t>
            </a:r>
            <a:endParaRPr lang="en-US" sz="1400" b="1" dirty="0">
              <a:ea typeface="Roboto Condensed Light"/>
            </a:endParaRPr>
          </a:p>
          <a:p>
            <a:pPr>
              <a:defRPr/>
            </a:pPr>
            <a:r>
              <a:rPr lang="fr-FR" sz="1400" kern="1200" dirty="0">
                <a:ea typeface="Roboto Condensed Light"/>
              </a:rPr>
              <a:t>faire vivre la dimension humaine / producteurs de la clémentine. </a:t>
            </a:r>
            <a:endParaRPr lang="en-US" sz="1400" kern="1200" dirty="0">
              <a:ea typeface="Roboto Condensed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kern="1200" dirty="0">
              <a:ea typeface="Roboto Condensed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kern="1200" dirty="0">
                <a:ea typeface="Roboto Condensed Light"/>
              </a:rPr>
              <a:t>Réponse :</a:t>
            </a:r>
          </a:p>
          <a:p>
            <a:pPr marL="285750" indent="-285750">
              <a:buFont typeface="Arial"/>
              <a:buChar char="•"/>
              <a:defRPr/>
            </a:pPr>
            <a:r>
              <a:rPr lang="fr-FR" sz="1400" kern="1200" dirty="0">
                <a:ea typeface="Roboto Condensed Light"/>
              </a:rPr>
              <a:t>campagne media </a:t>
            </a:r>
          </a:p>
          <a:p>
            <a:pPr marL="285750" indent="-285750">
              <a:buFont typeface="Arial"/>
              <a:buChar char="•"/>
              <a:defRPr/>
            </a:pPr>
            <a:r>
              <a:rPr lang="fr-FR" sz="1400" kern="1200" dirty="0">
                <a:ea typeface="Roboto Condensed Light"/>
              </a:rPr>
              <a:t>campagne réseaux sociaux </a:t>
            </a:r>
            <a:endParaRPr lang="fr-FR" dirty="0"/>
          </a:p>
          <a:p>
            <a:pPr marL="285750" indent="-285750" hangingPunct="1">
              <a:buFont typeface="Arial" panose="020B0604020202020204" pitchFamily="34" charset="0"/>
              <a:buChar char="•"/>
              <a:defRPr/>
            </a:pPr>
            <a:endParaRPr lang="fr-FR" sz="1400" kern="1200" dirty="0">
              <a:ea typeface="Roboto Condensed Light"/>
            </a:endParaRPr>
          </a:p>
          <a:p>
            <a:pPr hangingPunct="1">
              <a:defRPr/>
            </a:pPr>
            <a:r>
              <a:rPr lang="fr-FR" sz="1400" b="1" kern="1200" dirty="0">
                <a:ea typeface="Roboto Condensed Light"/>
              </a:rPr>
              <a:t>Résultats :  </a:t>
            </a:r>
          </a:p>
          <a:p>
            <a:pPr marL="285750" indent="-285750" hangingPunct="1">
              <a:buFont typeface="Arial"/>
              <a:buChar char="•"/>
              <a:defRPr/>
            </a:pPr>
            <a:r>
              <a:rPr lang="fr-FR" sz="1400" kern="1200" dirty="0">
                <a:ea typeface="Roboto Condensed Light"/>
              </a:rPr>
              <a:t>spot radio, </a:t>
            </a:r>
            <a:r>
              <a:rPr lang="fr-FR" sz="1400" kern="1200" dirty="0" err="1">
                <a:ea typeface="Roboto Condensed Light"/>
              </a:rPr>
              <a:t>billboard</a:t>
            </a:r>
            <a:r>
              <a:rPr lang="fr-FR" sz="1400" kern="1200" dirty="0">
                <a:ea typeface="Roboto Condensed Light"/>
              </a:rPr>
              <a:t> &amp; placement de produit émission culinaire – </a:t>
            </a:r>
            <a:br>
              <a:rPr lang="fr-FR" sz="1400" kern="1200" dirty="0">
                <a:ea typeface="Roboto Condensed Light"/>
              </a:rPr>
            </a:br>
            <a:r>
              <a:rPr lang="fr-FR" sz="1400" kern="1200" dirty="0">
                <a:ea typeface="Roboto Condensed Light"/>
              </a:rPr>
              <a:t>39 000 000 de personnes touchées </a:t>
            </a:r>
          </a:p>
          <a:p>
            <a:pPr marL="285750" marR="0" lvl="0" indent="-285750" algn="l" defTabSz="914400">
              <a:lnSpc>
                <a:spcPct val="100000"/>
              </a:lnSpc>
              <a:spcBef>
                <a:spcPts val="0"/>
              </a:spcBef>
              <a:spcAft>
                <a:spcPts val="0"/>
              </a:spcAft>
              <a:buClrTx/>
              <a:buSzTx/>
              <a:buFont typeface="Arial"/>
              <a:buChar char="•"/>
              <a:tabLst/>
              <a:defRPr/>
            </a:pPr>
            <a:r>
              <a:rPr lang="fr-FR" sz="1400" kern="1200" dirty="0">
                <a:ea typeface="Roboto Condensed Light"/>
              </a:rPr>
              <a:t>réseaux sociaux : continuité Fb et lancement Instagram - 710 000 personnes touchées</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1" u="none" strike="noStrike" kern="1200" cap="none" spc="0" normalizeH="0" baseline="0" noProof="0" dirty="0">
              <a:ln>
                <a:noFill/>
              </a:ln>
              <a:solidFill>
                <a:prstClr val="black"/>
              </a:solidFill>
              <a:effectLst/>
              <a:uLnTx/>
              <a:uFillTx/>
              <a:latin typeface="Roboto Condensed Light" panose="02000000000000000000" pitchFamily="2" charset="0"/>
              <a:ea typeface="Roboto Condensed Light" panose="02000000000000000000"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600" b="0"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mn-cs"/>
            </a:endParaRPr>
          </a:p>
        </p:txBody>
      </p:sp>
    </p:spTree>
    <p:extLst>
      <p:ext uri="{BB962C8B-B14F-4D97-AF65-F5344CB8AC3E}">
        <p14:creationId xmlns:p14="http://schemas.microsoft.com/office/powerpoint/2010/main" val="3908878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EC4A5E3-092A-66B0-3B23-32B5B8791B78}"/>
              </a:ext>
            </a:extLst>
          </p:cNvPr>
          <p:cNvSpPr>
            <a:spLocks noGrp="1"/>
          </p:cNvSpPr>
          <p:nvPr>
            <p:ph type="ftr" sz="quarter" idx="11"/>
          </p:nvPr>
        </p:nvSpPr>
        <p:spPr/>
        <p:txBody>
          <a:bodyPr/>
          <a:lstStyle/>
          <a:p>
            <a:r>
              <a:rPr lang="fr-FR"/>
              <a:t>Gulfstream agency masque</a:t>
            </a:r>
          </a:p>
        </p:txBody>
      </p:sp>
      <p:sp>
        <p:nvSpPr>
          <p:cNvPr id="4" name="Espace réservé du numéro de diapositive 3">
            <a:extLst>
              <a:ext uri="{FF2B5EF4-FFF2-40B4-BE49-F238E27FC236}">
                <a16:creationId xmlns:a16="http://schemas.microsoft.com/office/drawing/2014/main" id="{8497D589-1DDD-FDB1-45FC-A334EC22E6CF}"/>
              </a:ext>
            </a:extLst>
          </p:cNvPr>
          <p:cNvSpPr>
            <a:spLocks noGrp="1"/>
          </p:cNvSpPr>
          <p:nvPr>
            <p:ph type="sldNum" sz="quarter" idx="12"/>
          </p:nvPr>
        </p:nvSpPr>
        <p:spPr/>
        <p:txBody>
          <a:bodyPr/>
          <a:lstStyle/>
          <a:p>
            <a:fld id="{59B38847-19AB-424A-B593-1FDE882674B3}" type="slidenum">
              <a:rPr lang="fr-FR" smtClean="0"/>
              <a:pPr/>
              <a:t>21</a:t>
            </a:fld>
            <a:endParaRPr lang="fr-FR"/>
          </a:p>
        </p:txBody>
      </p:sp>
      <p:pic>
        <p:nvPicPr>
          <p:cNvPr id="8" name="Image 7">
            <a:extLst>
              <a:ext uri="{FF2B5EF4-FFF2-40B4-BE49-F238E27FC236}">
                <a16:creationId xmlns:a16="http://schemas.microsoft.com/office/drawing/2014/main" id="{08D3D621-EBC3-81D5-A849-B64F60D8023F}"/>
              </a:ext>
            </a:extLst>
          </p:cNvPr>
          <p:cNvPicPr>
            <a:picLocks noChangeAspect="1"/>
          </p:cNvPicPr>
          <p:nvPr/>
        </p:nvPicPr>
        <p:blipFill>
          <a:blip r:embed="rId2"/>
          <a:stretch>
            <a:fillRect/>
          </a:stretch>
        </p:blipFill>
        <p:spPr>
          <a:xfrm>
            <a:off x="2332797" y="0"/>
            <a:ext cx="476250" cy="2028825"/>
          </a:xfrm>
          <a:prstGeom prst="rect">
            <a:avLst/>
          </a:prstGeom>
        </p:spPr>
      </p:pic>
      <p:sp>
        <p:nvSpPr>
          <p:cNvPr id="9" name="ZoneTexte 8">
            <a:extLst>
              <a:ext uri="{FF2B5EF4-FFF2-40B4-BE49-F238E27FC236}">
                <a16:creationId xmlns:a16="http://schemas.microsoft.com/office/drawing/2014/main" id="{F067D581-C705-15A1-6D8A-5A636FC10FD1}"/>
              </a:ext>
            </a:extLst>
          </p:cNvPr>
          <p:cNvSpPr txBox="1"/>
          <p:nvPr/>
        </p:nvSpPr>
        <p:spPr>
          <a:xfrm>
            <a:off x="2796995" y="152637"/>
            <a:ext cx="5075584" cy="1692771"/>
          </a:xfrm>
          <a:prstGeom prst="rect">
            <a:avLst/>
          </a:prstGeom>
          <a:noFill/>
        </p:spPr>
        <p:txBody>
          <a:bodyPr wrap="square" rtlCol="0">
            <a:spAutoFit/>
          </a:bodyPr>
          <a:lstStyle/>
          <a:p>
            <a:r>
              <a:rPr lang="fr-FR" sz="2800" b="1" dirty="0">
                <a:latin typeface="Roboto Condensed" panose="02000000000000000000" pitchFamily="2" charset="0"/>
                <a:ea typeface="Roboto Condensed" panose="02000000000000000000" pitchFamily="2" charset="0"/>
              </a:rPr>
              <a:t>BEURRE CHARENTES-POITOU AOP </a:t>
            </a:r>
          </a:p>
          <a:p>
            <a:endParaRPr lang="fr-FR" sz="600" dirty="0">
              <a:latin typeface="Roboto Condensed" panose="02000000000000000000" pitchFamily="2" charset="0"/>
              <a:ea typeface="Roboto Condensed" panose="02000000000000000000" pitchFamily="2" charset="0"/>
            </a:endParaRPr>
          </a:p>
          <a:p>
            <a:r>
              <a:rPr lang="fr-FR" sz="1400" b="1" dirty="0">
                <a:latin typeface="Poppins" panose="00000500000000000000" pitchFamily="2" charset="0"/>
                <a:ea typeface="Calibri" panose="020F0502020204030204" pitchFamily="34" charset="0"/>
                <a:cs typeface="Poppins" panose="00000500000000000000" pitchFamily="2" charset="0"/>
              </a:rPr>
              <a:t>NOTRE IDEE POUR </a:t>
            </a:r>
          </a:p>
          <a:p>
            <a:r>
              <a:rPr lang="fr-FR" sz="1400" dirty="0">
                <a:latin typeface="Roboto Condensed Light" panose="02000000000000000000" pitchFamily="2" charset="0"/>
                <a:ea typeface="Roboto Condensed Light" panose="02000000000000000000" pitchFamily="2" charset="0"/>
              </a:rPr>
              <a:t>Valoriser le beurre Charentes-Poitou AOP en capitalisant sur le plaisir gustatif et le partage entre passionnés du goût, tout en associant le beurre avec des produits gourmands emblématiques du terroir de Poitou-Charentes.</a:t>
            </a:r>
            <a:endParaRPr lang="fr-FR" sz="1400" dirty="0">
              <a:latin typeface="Roboto Condensed" panose="02000000000000000000" pitchFamily="2" charset="0"/>
              <a:ea typeface="Roboto Condensed" panose="02000000000000000000" pitchFamily="2" charset="0"/>
            </a:endParaRPr>
          </a:p>
        </p:txBody>
      </p:sp>
      <p:pic>
        <p:nvPicPr>
          <p:cNvPr id="10" name="Image 9">
            <a:extLst>
              <a:ext uri="{FF2B5EF4-FFF2-40B4-BE49-F238E27FC236}">
                <a16:creationId xmlns:a16="http://schemas.microsoft.com/office/drawing/2014/main" id="{F5974FA6-3E76-A855-3DA6-F2C46E5381E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1162" r="100000"/>
                    </a14:imgEffect>
                  </a14:imgLayer>
                </a14:imgProps>
              </a:ext>
            </a:extLst>
          </a:blip>
          <a:stretch>
            <a:fillRect/>
          </a:stretch>
        </p:blipFill>
        <p:spPr>
          <a:xfrm>
            <a:off x="232359" y="331713"/>
            <a:ext cx="2100438" cy="1487394"/>
          </a:xfrm>
          <a:prstGeom prst="rect">
            <a:avLst/>
          </a:prstGeom>
        </p:spPr>
      </p:pic>
      <p:sp>
        <p:nvSpPr>
          <p:cNvPr id="11" name="Rectangle 10">
            <a:extLst>
              <a:ext uri="{FF2B5EF4-FFF2-40B4-BE49-F238E27FC236}">
                <a16:creationId xmlns:a16="http://schemas.microsoft.com/office/drawing/2014/main" id="{52247E5E-6551-DA97-A5A0-AC5C694FD514}"/>
              </a:ext>
            </a:extLst>
          </p:cNvPr>
          <p:cNvSpPr/>
          <p:nvPr/>
        </p:nvSpPr>
        <p:spPr>
          <a:xfrm>
            <a:off x="706695" y="5460136"/>
            <a:ext cx="2699778" cy="461665"/>
          </a:xfrm>
          <a:prstGeom prst="rect">
            <a:avLst/>
          </a:prstGeom>
        </p:spPr>
        <p:txBody>
          <a:bodyPr wrap="none">
            <a:spAutoFit/>
          </a:bodyPr>
          <a:lstStyle/>
          <a:p>
            <a:pPr algn="ctr"/>
            <a:r>
              <a:rPr lang="fr-FR" sz="1200">
                <a:latin typeface="Roboto Condensed" panose="02000000000000000000" pitchFamily="2" charset="0"/>
                <a:ea typeface="Roboto Condensed" panose="02000000000000000000" pitchFamily="2" charset="0"/>
              </a:rPr>
              <a:t>WEBSERIE</a:t>
            </a:r>
          </a:p>
          <a:p>
            <a:pPr algn="ctr"/>
            <a:r>
              <a:rPr lang="fr-FR" sz="1200" i="1">
                <a:latin typeface="Roboto Condensed" panose="02000000000000000000" pitchFamily="2" charset="0"/>
                <a:ea typeface="Roboto Condensed" panose="02000000000000000000" pitchFamily="2" charset="0"/>
              </a:rPr>
              <a:t>« Les rendez-vous des passionnés du goût »</a:t>
            </a:r>
            <a:endParaRPr lang="fr-FR" sz="1200" i="1"/>
          </a:p>
        </p:txBody>
      </p:sp>
      <p:sp>
        <p:nvSpPr>
          <p:cNvPr id="12" name="Rectangle 11">
            <a:extLst>
              <a:ext uri="{FF2B5EF4-FFF2-40B4-BE49-F238E27FC236}">
                <a16:creationId xmlns:a16="http://schemas.microsoft.com/office/drawing/2014/main" id="{1BB2DEED-325F-6323-0FB3-95952807B331}"/>
              </a:ext>
            </a:extLst>
          </p:cNvPr>
          <p:cNvSpPr/>
          <p:nvPr/>
        </p:nvSpPr>
        <p:spPr>
          <a:xfrm>
            <a:off x="8379076" y="3592874"/>
            <a:ext cx="3124573" cy="276999"/>
          </a:xfrm>
          <a:prstGeom prst="rect">
            <a:avLst/>
          </a:prstGeom>
        </p:spPr>
        <p:txBody>
          <a:bodyPr wrap="none">
            <a:spAutoFit/>
          </a:bodyPr>
          <a:lstStyle/>
          <a:p>
            <a:r>
              <a:rPr lang="fr-FR" sz="1200">
                <a:latin typeface="Roboto Condensed" panose="02000000000000000000" pitchFamily="2" charset="0"/>
                <a:ea typeface="Roboto Condensed" panose="02000000000000000000" pitchFamily="2" charset="0"/>
              </a:rPr>
              <a:t>AFFICHAGE DU METRO PARISIENS ET REGIONS</a:t>
            </a:r>
            <a:endParaRPr lang="fr-FR" sz="1200"/>
          </a:p>
        </p:txBody>
      </p:sp>
      <p:sp>
        <p:nvSpPr>
          <p:cNvPr id="13" name="Rectangle 12">
            <a:extLst>
              <a:ext uri="{FF2B5EF4-FFF2-40B4-BE49-F238E27FC236}">
                <a16:creationId xmlns:a16="http://schemas.microsoft.com/office/drawing/2014/main" id="{B96EE8DE-A1D5-0CF2-DB80-464BCF493F4A}"/>
              </a:ext>
            </a:extLst>
          </p:cNvPr>
          <p:cNvSpPr/>
          <p:nvPr/>
        </p:nvSpPr>
        <p:spPr>
          <a:xfrm>
            <a:off x="5493146" y="6009926"/>
            <a:ext cx="2170787" cy="276999"/>
          </a:xfrm>
          <a:prstGeom prst="rect">
            <a:avLst/>
          </a:prstGeom>
        </p:spPr>
        <p:txBody>
          <a:bodyPr wrap="none">
            <a:spAutoFit/>
          </a:bodyPr>
          <a:lstStyle/>
          <a:p>
            <a:r>
              <a:rPr lang="fr-FR" sz="1200">
                <a:latin typeface="Roboto Condensed" panose="02000000000000000000" pitchFamily="2" charset="0"/>
                <a:ea typeface="Roboto Condensed" panose="02000000000000000000" pitchFamily="2" charset="0"/>
              </a:rPr>
              <a:t>AMBASSABEURRES &amp; RECETTES</a:t>
            </a:r>
            <a:endParaRPr lang="fr-FR" sz="1200"/>
          </a:p>
        </p:txBody>
      </p:sp>
      <p:sp>
        <p:nvSpPr>
          <p:cNvPr id="14" name="Rectangle 13">
            <a:extLst>
              <a:ext uri="{FF2B5EF4-FFF2-40B4-BE49-F238E27FC236}">
                <a16:creationId xmlns:a16="http://schemas.microsoft.com/office/drawing/2014/main" id="{C9B7D513-DD45-2233-8C8F-4DC7FD528A7F}"/>
              </a:ext>
            </a:extLst>
          </p:cNvPr>
          <p:cNvSpPr/>
          <p:nvPr/>
        </p:nvSpPr>
        <p:spPr>
          <a:xfrm>
            <a:off x="9479812" y="6428041"/>
            <a:ext cx="1111202" cy="276999"/>
          </a:xfrm>
          <a:prstGeom prst="rect">
            <a:avLst/>
          </a:prstGeom>
        </p:spPr>
        <p:txBody>
          <a:bodyPr wrap="none">
            <a:spAutoFit/>
          </a:bodyPr>
          <a:lstStyle/>
          <a:p>
            <a:r>
              <a:rPr lang="fr-FR" sz="1200">
                <a:latin typeface="Roboto Condensed" panose="02000000000000000000" pitchFamily="2" charset="0"/>
                <a:ea typeface="Roboto Condensed" panose="02000000000000000000" pitchFamily="2" charset="0"/>
              </a:rPr>
              <a:t>SITE INTERNET</a:t>
            </a:r>
            <a:endParaRPr lang="fr-FR" sz="1200"/>
          </a:p>
        </p:txBody>
      </p:sp>
      <p:pic>
        <p:nvPicPr>
          <p:cNvPr id="15" name="Image 14">
            <a:extLst>
              <a:ext uri="{FF2B5EF4-FFF2-40B4-BE49-F238E27FC236}">
                <a16:creationId xmlns:a16="http://schemas.microsoft.com/office/drawing/2014/main" id="{FC7189D0-6DFB-DD0F-F877-089781107DD8}"/>
              </a:ext>
            </a:extLst>
          </p:cNvPr>
          <p:cNvPicPr>
            <a:picLocks noChangeAspect="1"/>
          </p:cNvPicPr>
          <p:nvPr/>
        </p:nvPicPr>
        <p:blipFill>
          <a:blip r:embed="rId5"/>
          <a:stretch>
            <a:fillRect/>
          </a:stretch>
        </p:blipFill>
        <p:spPr>
          <a:xfrm>
            <a:off x="8070989" y="1050954"/>
            <a:ext cx="3740749" cy="2493832"/>
          </a:xfrm>
          <a:prstGeom prst="rect">
            <a:avLst/>
          </a:prstGeom>
          <a:ln>
            <a:solidFill>
              <a:srgbClr val="989898"/>
            </a:solidFill>
          </a:ln>
        </p:spPr>
      </p:pic>
      <p:pic>
        <p:nvPicPr>
          <p:cNvPr id="16" name="Image 15" descr="Une image contenant capture d’écran, télévision, ordinateur&#10;&#10;Description générée automatiquement">
            <a:extLst>
              <a:ext uri="{FF2B5EF4-FFF2-40B4-BE49-F238E27FC236}">
                <a16:creationId xmlns:a16="http://schemas.microsoft.com/office/drawing/2014/main" id="{58AE657F-5583-E142-0C8E-8F54141B2E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907" y="3245265"/>
            <a:ext cx="3751355" cy="2141399"/>
          </a:xfrm>
          <a:prstGeom prst="rect">
            <a:avLst/>
          </a:prstGeom>
        </p:spPr>
      </p:pic>
      <p:grpSp>
        <p:nvGrpSpPr>
          <p:cNvPr id="17" name="Groupe 16">
            <a:extLst>
              <a:ext uri="{FF2B5EF4-FFF2-40B4-BE49-F238E27FC236}">
                <a16:creationId xmlns:a16="http://schemas.microsoft.com/office/drawing/2014/main" id="{69A4E624-6C06-73D8-36A4-5C6DBC3DF824}"/>
              </a:ext>
            </a:extLst>
          </p:cNvPr>
          <p:cNvGrpSpPr/>
          <p:nvPr/>
        </p:nvGrpSpPr>
        <p:grpSpPr>
          <a:xfrm>
            <a:off x="8724653" y="4242025"/>
            <a:ext cx="2600003" cy="2186016"/>
            <a:chOff x="6289263" y="1233948"/>
            <a:chExt cx="5812450" cy="4886960"/>
          </a:xfrm>
        </p:grpSpPr>
        <p:grpSp>
          <p:nvGrpSpPr>
            <p:cNvPr id="18" name="Groupe 17">
              <a:extLst>
                <a:ext uri="{FF2B5EF4-FFF2-40B4-BE49-F238E27FC236}">
                  <a16:creationId xmlns:a16="http://schemas.microsoft.com/office/drawing/2014/main" id="{8CA8CCDD-0C76-93F9-E785-61FB11BAD3D0}"/>
                </a:ext>
              </a:extLst>
            </p:cNvPr>
            <p:cNvGrpSpPr/>
            <p:nvPr/>
          </p:nvGrpSpPr>
          <p:grpSpPr>
            <a:xfrm>
              <a:off x="6289263" y="1233948"/>
              <a:ext cx="5812450" cy="4886960"/>
              <a:chOff x="6289263" y="985520"/>
              <a:chExt cx="5812450" cy="4886960"/>
            </a:xfrm>
          </p:grpSpPr>
          <p:grpSp>
            <p:nvGrpSpPr>
              <p:cNvPr id="22" name="Groupe 21">
                <a:extLst>
                  <a:ext uri="{FF2B5EF4-FFF2-40B4-BE49-F238E27FC236}">
                    <a16:creationId xmlns:a16="http://schemas.microsoft.com/office/drawing/2014/main" id="{98294E13-A61D-B53E-F42E-9465E2E847D6}"/>
                  </a:ext>
                </a:extLst>
              </p:cNvPr>
              <p:cNvGrpSpPr/>
              <p:nvPr/>
            </p:nvGrpSpPr>
            <p:grpSpPr>
              <a:xfrm>
                <a:off x="6289263" y="985520"/>
                <a:ext cx="5812450" cy="4886960"/>
                <a:chOff x="6268943" y="101600"/>
                <a:chExt cx="5812450" cy="4886960"/>
              </a:xfrm>
            </p:grpSpPr>
            <p:pic>
              <p:nvPicPr>
                <p:cNvPr id="24" name="Image 23">
                  <a:extLst>
                    <a:ext uri="{FF2B5EF4-FFF2-40B4-BE49-F238E27FC236}">
                      <a16:creationId xmlns:a16="http://schemas.microsoft.com/office/drawing/2014/main" id="{06FC754D-B6B9-467B-60D5-8A71D25677C1}"/>
                    </a:ext>
                  </a:extLst>
                </p:cNvPr>
                <p:cNvPicPr>
                  <a:picLocks noChangeAspect="1"/>
                </p:cNvPicPr>
                <p:nvPr/>
              </p:nvPicPr>
              <p:blipFill rotWithShape="1">
                <a:blip r:embed="rId7">
                  <a:extLst>
                    <a:ext uri="{28A0092B-C50C-407E-A947-70E740481C1C}">
                      <a14:useLocalDpi xmlns:a14="http://schemas.microsoft.com/office/drawing/2010/main" val="0"/>
                    </a:ext>
                  </a:extLst>
                </a:blip>
                <a:srcRect b="83223"/>
                <a:stretch/>
              </p:blipFill>
              <p:spPr>
                <a:xfrm>
                  <a:off x="6439690" y="420625"/>
                  <a:ext cx="5470956" cy="3008376"/>
                </a:xfrm>
                <a:prstGeom prst="rect">
                  <a:avLst/>
                </a:prstGeom>
                <a:ln>
                  <a:noFill/>
                </a:ln>
                <a:effectLst>
                  <a:outerShdw blurRad="292100" dist="139700" dir="2700000" algn="tl" rotWithShape="0">
                    <a:srgbClr val="333333">
                      <a:alpha val="65000"/>
                    </a:srgbClr>
                  </a:outerShdw>
                </a:effectLst>
              </p:spPr>
            </p:pic>
            <p:pic>
              <p:nvPicPr>
                <p:cNvPr id="25" name="Image 24">
                  <a:extLst>
                    <a:ext uri="{FF2B5EF4-FFF2-40B4-BE49-F238E27FC236}">
                      <a16:creationId xmlns:a16="http://schemas.microsoft.com/office/drawing/2014/main" id="{C80F1673-783D-16BB-F67B-E5E1103D56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8943" y="101600"/>
                  <a:ext cx="5812450" cy="4886960"/>
                </a:xfrm>
                <a:prstGeom prst="rect">
                  <a:avLst/>
                </a:prstGeom>
              </p:spPr>
            </p:pic>
          </p:grpSp>
          <p:sp>
            <p:nvSpPr>
              <p:cNvPr id="23" name="Rectangle 22">
                <a:extLst>
                  <a:ext uri="{FF2B5EF4-FFF2-40B4-BE49-F238E27FC236}">
                    <a16:creationId xmlns:a16="http://schemas.microsoft.com/office/drawing/2014/main" id="{E8BB9F86-FC07-0A29-8311-D19F733A2BAD}"/>
                  </a:ext>
                </a:extLst>
              </p:cNvPr>
              <p:cNvSpPr/>
              <p:nvPr/>
            </p:nvSpPr>
            <p:spPr>
              <a:xfrm>
                <a:off x="8971280" y="4592320"/>
                <a:ext cx="457200" cy="345440"/>
              </a:xfrm>
              <a:prstGeom prst="rect">
                <a:avLst/>
              </a:prstGeom>
              <a:gradFill flip="none" rotWithShape="1">
                <a:gsLst>
                  <a:gs pos="0">
                    <a:srgbClr val="BABBBF"/>
                  </a:gs>
                  <a:gs pos="50000">
                    <a:srgbClr val="BCBDC1"/>
                  </a:gs>
                  <a:gs pos="100000">
                    <a:srgbClr val="C2C3C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9" name="Groupe 18">
              <a:extLst>
                <a:ext uri="{FF2B5EF4-FFF2-40B4-BE49-F238E27FC236}">
                  <a16:creationId xmlns:a16="http://schemas.microsoft.com/office/drawing/2014/main" id="{B72CC1FB-BDD5-F694-797B-9322347B044A}"/>
                </a:ext>
              </a:extLst>
            </p:cNvPr>
            <p:cNvGrpSpPr/>
            <p:nvPr/>
          </p:nvGrpSpPr>
          <p:grpSpPr>
            <a:xfrm>
              <a:off x="10515600" y="3409171"/>
              <a:ext cx="1362445" cy="2711737"/>
              <a:chOff x="7399185" y="2922726"/>
              <a:chExt cx="1362445" cy="2711737"/>
            </a:xfrm>
          </p:grpSpPr>
          <p:pic>
            <p:nvPicPr>
              <p:cNvPr id="20" name="Image 19">
                <a:extLst>
                  <a:ext uri="{FF2B5EF4-FFF2-40B4-BE49-F238E27FC236}">
                    <a16:creationId xmlns:a16="http://schemas.microsoft.com/office/drawing/2014/main" id="{18E07D4E-AB22-8DCC-5876-98DFD3639E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31407" y="3089826"/>
                <a:ext cx="1098000" cy="2377536"/>
              </a:xfrm>
              <a:prstGeom prst="rect">
                <a:avLst/>
              </a:prstGeom>
            </p:spPr>
          </p:pic>
          <p:pic>
            <p:nvPicPr>
              <p:cNvPr id="21" name="Image 20">
                <a:extLst>
                  <a:ext uri="{FF2B5EF4-FFF2-40B4-BE49-F238E27FC236}">
                    <a16:creationId xmlns:a16="http://schemas.microsoft.com/office/drawing/2014/main" id="{22EB60AF-9CBD-9A3D-F9EE-2292EBCE10F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99185" y="2922726"/>
                <a:ext cx="1362445" cy="2711737"/>
              </a:xfrm>
              <a:prstGeom prst="rect">
                <a:avLst/>
              </a:prstGeom>
            </p:spPr>
          </p:pic>
        </p:grpSp>
      </p:grpSp>
      <p:pic>
        <p:nvPicPr>
          <p:cNvPr id="26" name="Image 25" descr="Une image contenant assiette, alimentation, table, bol&#10;&#10;Description générée automatiquement">
            <a:extLst>
              <a:ext uri="{FF2B5EF4-FFF2-40B4-BE49-F238E27FC236}">
                <a16:creationId xmlns:a16="http://schemas.microsoft.com/office/drawing/2014/main" id="{3EC64452-AE93-7D4F-6601-8C7C140D519E}"/>
              </a:ext>
            </a:extLst>
          </p:cNvPr>
          <p:cNvPicPr>
            <a:picLocks noChangeAspect="1"/>
          </p:cNvPicPr>
          <p:nvPr/>
        </p:nvPicPr>
        <p:blipFill rotWithShape="1">
          <a:blip r:embed="rId11">
            <a:extLst>
              <a:ext uri="{28A0092B-C50C-407E-A947-70E740481C1C}">
                <a14:useLocalDpi xmlns:a14="http://schemas.microsoft.com/office/drawing/2010/main" val="0"/>
              </a:ext>
            </a:extLst>
          </a:blip>
          <a:srcRect t="17391" b="23957"/>
          <a:stretch/>
        </p:blipFill>
        <p:spPr>
          <a:xfrm>
            <a:off x="3895814" y="2217851"/>
            <a:ext cx="2105811" cy="18526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4" descr="Recette de Galette des rois de Notre Dame de Nina Métayer">
            <a:extLst>
              <a:ext uri="{FF2B5EF4-FFF2-40B4-BE49-F238E27FC236}">
                <a16:creationId xmlns:a16="http://schemas.microsoft.com/office/drawing/2014/main" id="{F0D8B777-FE26-4E48-030D-A4D51E5C26C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3656" t="2979" r="6631" b="12124"/>
          <a:stretch/>
        </p:blipFill>
        <p:spPr bwMode="auto">
          <a:xfrm>
            <a:off x="5182882" y="4014492"/>
            <a:ext cx="2317286" cy="18526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Espace réservé pour une image  1">
            <a:extLst>
              <a:ext uri="{FF2B5EF4-FFF2-40B4-BE49-F238E27FC236}">
                <a16:creationId xmlns:a16="http://schemas.microsoft.com/office/drawing/2014/main" id="{616AD66C-4C2F-286A-FF7C-902F185BB631}"/>
              </a:ext>
            </a:extLst>
          </p:cNvPr>
          <p:cNvPicPr>
            <a:picLocks noChangeAspect="1"/>
          </p:cNvPicPr>
          <p:nvPr/>
        </p:nvPicPr>
        <p:blipFill>
          <a:blip r:embed="rId13">
            <a:grayscl/>
            <a:extLst>
              <a:ext uri="{28A0092B-C50C-407E-A947-70E740481C1C}">
                <a14:useLocalDpi xmlns:a14="http://schemas.microsoft.com/office/drawing/2010/main" val="0"/>
              </a:ext>
            </a:extLst>
          </a:blip>
          <a:srcRect l="3246" r="3246"/>
          <a:stretch>
            <a:fillRect/>
          </a:stretch>
        </p:blipFill>
        <p:spPr>
          <a:xfrm>
            <a:off x="4435367" y="5057577"/>
            <a:ext cx="1114279" cy="1115202"/>
          </a:xfrm>
          <a:prstGeom prst="ellipse">
            <a:avLst/>
          </a:prstGeom>
          <a:effectLst>
            <a:outerShdw blurRad="50800" dist="38100" dir="10800000" algn="r" rotWithShape="0">
              <a:prstClr val="black">
                <a:alpha val="40000"/>
              </a:prstClr>
            </a:outerShdw>
          </a:effectLst>
        </p:spPr>
      </p:pic>
      <p:pic>
        <p:nvPicPr>
          <p:cNvPr id="29" name="Espace réservé pour une image  1">
            <a:extLst>
              <a:ext uri="{FF2B5EF4-FFF2-40B4-BE49-F238E27FC236}">
                <a16:creationId xmlns:a16="http://schemas.microsoft.com/office/drawing/2014/main" id="{51D9194F-E2AE-895E-9F7F-80BB5A245735}"/>
              </a:ext>
            </a:extLst>
          </p:cNvPr>
          <p:cNvPicPr>
            <a:picLocks noChangeAspect="1"/>
          </p:cNvPicPr>
          <p:nvPr/>
        </p:nvPicPr>
        <p:blipFill>
          <a:blip r:embed="rId14">
            <a:grayscl/>
            <a:extLst>
              <a:ext uri="{28A0092B-C50C-407E-A947-70E740481C1C}">
                <a14:useLocalDpi xmlns:a14="http://schemas.microsoft.com/office/drawing/2010/main" val="0"/>
              </a:ext>
            </a:extLst>
          </a:blip>
          <a:srcRect/>
          <a:stretch/>
        </p:blipFill>
        <p:spPr>
          <a:xfrm>
            <a:off x="5731199" y="1895827"/>
            <a:ext cx="1114279" cy="1125592"/>
          </a:xfrm>
          <a:prstGeom prst="ellipse">
            <a:avLst/>
          </a:prstGeom>
          <a:effectLst>
            <a:outerShdw blurRad="50800" dist="38100" dir="10800000" algn="r" rotWithShape="0">
              <a:prstClr val="black">
                <a:alpha val="40000"/>
              </a:prstClr>
            </a:outerShdw>
          </a:effectLst>
        </p:spPr>
      </p:pic>
      <p:pic>
        <p:nvPicPr>
          <p:cNvPr id="30" name="Image 29">
            <a:extLst>
              <a:ext uri="{FF2B5EF4-FFF2-40B4-BE49-F238E27FC236}">
                <a16:creationId xmlns:a16="http://schemas.microsoft.com/office/drawing/2014/main" id="{2B31BAD0-060E-C6E5-87C2-D4665D882C2E}"/>
              </a:ext>
            </a:extLst>
          </p:cNvPr>
          <p:cNvPicPr>
            <a:picLocks noChangeAspect="1"/>
          </p:cNvPicPr>
          <p:nvPr/>
        </p:nvPicPr>
        <p:blipFill rotWithShape="1">
          <a:blip r:embed="rId15">
            <a:extLst>
              <a:ext uri="{BEBA8EAE-BF5A-486C-A8C5-ECC9F3942E4B}">
                <a14:imgProps xmlns:a14="http://schemas.microsoft.com/office/drawing/2010/main">
                  <a14:imgLayer r:embed="rId16">
                    <a14:imgEffect>
                      <a14:brightnessContrast bright="40000"/>
                    </a14:imgEffect>
                  </a14:imgLayer>
                </a14:imgProps>
              </a:ext>
            </a:extLst>
          </a:blip>
          <a:srcRect l="15250"/>
          <a:stretch/>
        </p:blipFill>
        <p:spPr>
          <a:xfrm>
            <a:off x="707555" y="3378263"/>
            <a:ext cx="2696478" cy="1786037"/>
          </a:xfrm>
          <a:prstGeom prst="rect">
            <a:avLst/>
          </a:prstGeom>
        </p:spPr>
      </p:pic>
      <p:sp>
        <p:nvSpPr>
          <p:cNvPr id="31" name="Rectangle 30">
            <a:extLst>
              <a:ext uri="{FF2B5EF4-FFF2-40B4-BE49-F238E27FC236}">
                <a16:creationId xmlns:a16="http://schemas.microsoft.com/office/drawing/2014/main" id="{FF0F0518-6111-5363-315E-9DC6DD8B7F87}"/>
              </a:ext>
            </a:extLst>
          </p:cNvPr>
          <p:cNvSpPr/>
          <p:nvPr/>
        </p:nvSpPr>
        <p:spPr>
          <a:xfrm>
            <a:off x="4393982" y="4813644"/>
            <a:ext cx="884378" cy="230832"/>
          </a:xfrm>
          <a:prstGeom prst="rect">
            <a:avLst/>
          </a:prstGeom>
        </p:spPr>
        <p:txBody>
          <a:bodyPr wrap="square">
            <a:spAutoFit/>
          </a:bodyPr>
          <a:lstStyle/>
          <a:p>
            <a:r>
              <a:rPr lang="fr-FR" sz="900">
                <a:latin typeface="Roboto Condensed Light" panose="02000000000000000000" pitchFamily="2" charset="0"/>
                <a:ea typeface="Roboto Condensed Light" panose="02000000000000000000" pitchFamily="2" charset="0"/>
              </a:rPr>
              <a:t>Nina </a:t>
            </a:r>
            <a:r>
              <a:rPr lang="fr-FR" sz="900" err="1">
                <a:latin typeface="Roboto Condensed Light" panose="02000000000000000000" pitchFamily="2" charset="0"/>
                <a:ea typeface="Roboto Condensed Light" panose="02000000000000000000" pitchFamily="2" charset="0"/>
              </a:rPr>
              <a:t>Metayer</a:t>
            </a:r>
            <a:r>
              <a:rPr lang="fr-FR" sz="900">
                <a:latin typeface="Roboto Condensed" panose="02000000000000000000" pitchFamily="2" charset="0"/>
                <a:ea typeface="Roboto Condensed" panose="02000000000000000000" pitchFamily="2" charset="0"/>
              </a:rPr>
              <a:t> </a:t>
            </a:r>
            <a:endParaRPr lang="fr-FR" sz="900"/>
          </a:p>
        </p:txBody>
      </p:sp>
      <p:sp>
        <p:nvSpPr>
          <p:cNvPr id="32" name="Rectangle 31">
            <a:extLst>
              <a:ext uri="{FF2B5EF4-FFF2-40B4-BE49-F238E27FC236}">
                <a16:creationId xmlns:a16="http://schemas.microsoft.com/office/drawing/2014/main" id="{852998A4-5E60-3CC3-F0D2-303077A9D943}"/>
              </a:ext>
            </a:extLst>
          </p:cNvPr>
          <p:cNvSpPr/>
          <p:nvPr/>
        </p:nvSpPr>
        <p:spPr>
          <a:xfrm>
            <a:off x="6040788" y="3028757"/>
            <a:ext cx="1322408" cy="230832"/>
          </a:xfrm>
          <a:prstGeom prst="rect">
            <a:avLst/>
          </a:prstGeom>
        </p:spPr>
        <p:txBody>
          <a:bodyPr wrap="square">
            <a:spAutoFit/>
          </a:bodyPr>
          <a:lstStyle/>
          <a:p>
            <a:r>
              <a:rPr lang="fr-FR" sz="900">
                <a:latin typeface="Roboto Condensed Light" panose="02000000000000000000" pitchFamily="2" charset="0"/>
                <a:ea typeface="Roboto Condensed Light" panose="02000000000000000000" pitchFamily="2" charset="0"/>
              </a:rPr>
              <a:t>Christopher </a:t>
            </a:r>
            <a:r>
              <a:rPr lang="fr-FR" sz="900" err="1">
                <a:latin typeface="Roboto Condensed Light" panose="02000000000000000000" pitchFamily="2" charset="0"/>
                <a:ea typeface="Roboto Condensed Light" panose="02000000000000000000" pitchFamily="2" charset="0"/>
              </a:rPr>
              <a:t>Coutanceau</a:t>
            </a:r>
            <a:endParaRPr lang="fr-FR" sz="900"/>
          </a:p>
        </p:txBody>
      </p:sp>
    </p:spTree>
    <p:extLst>
      <p:ext uri="{BB962C8B-B14F-4D97-AF65-F5344CB8AC3E}">
        <p14:creationId xmlns:p14="http://schemas.microsoft.com/office/powerpoint/2010/main" val="2648668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EC4A5E3-092A-66B0-3B23-32B5B8791B78}"/>
              </a:ext>
            </a:extLst>
          </p:cNvPr>
          <p:cNvSpPr>
            <a:spLocks noGrp="1"/>
          </p:cNvSpPr>
          <p:nvPr>
            <p:ph type="ftr" sz="quarter" idx="11"/>
          </p:nvPr>
        </p:nvSpPr>
        <p:spPr/>
        <p:txBody>
          <a:bodyPr/>
          <a:lstStyle/>
          <a:p>
            <a:r>
              <a:rPr lang="fr-FR"/>
              <a:t>Gulfstream agency masque</a:t>
            </a:r>
          </a:p>
        </p:txBody>
      </p:sp>
      <p:sp>
        <p:nvSpPr>
          <p:cNvPr id="4" name="Espace réservé du numéro de diapositive 3">
            <a:extLst>
              <a:ext uri="{FF2B5EF4-FFF2-40B4-BE49-F238E27FC236}">
                <a16:creationId xmlns:a16="http://schemas.microsoft.com/office/drawing/2014/main" id="{8497D589-1DDD-FDB1-45FC-A334EC22E6CF}"/>
              </a:ext>
            </a:extLst>
          </p:cNvPr>
          <p:cNvSpPr>
            <a:spLocks noGrp="1"/>
          </p:cNvSpPr>
          <p:nvPr>
            <p:ph type="sldNum" sz="quarter" idx="12"/>
          </p:nvPr>
        </p:nvSpPr>
        <p:spPr/>
        <p:txBody>
          <a:bodyPr/>
          <a:lstStyle/>
          <a:p>
            <a:fld id="{59B38847-19AB-424A-B593-1FDE882674B3}" type="slidenum">
              <a:rPr lang="fr-FR" smtClean="0"/>
              <a:pPr/>
              <a:t>22</a:t>
            </a:fld>
            <a:endParaRPr lang="fr-FR"/>
          </a:p>
        </p:txBody>
      </p:sp>
      <p:sp>
        <p:nvSpPr>
          <p:cNvPr id="8" name="Espace réservé du numéro de diapositive 1">
            <a:extLst>
              <a:ext uri="{FF2B5EF4-FFF2-40B4-BE49-F238E27FC236}">
                <a16:creationId xmlns:a16="http://schemas.microsoft.com/office/drawing/2014/main" id="{D518986B-AED5-3B2E-2C80-AFC76368E714}"/>
              </a:ext>
            </a:extLst>
          </p:cNvPr>
          <p:cNvSpPr txBox="1">
            <a:spLocks/>
          </p:cNvSpPr>
          <p:nvPr/>
        </p:nvSpPr>
        <p:spPr>
          <a:xfrm>
            <a:off x="11666643" y="6440045"/>
            <a:ext cx="344002" cy="27699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fr-FR" smtClean="0"/>
              <a:pPr/>
              <a:t>22</a:t>
            </a:fld>
            <a:endParaRPr lang="fr-FR"/>
          </a:p>
        </p:txBody>
      </p:sp>
      <p:sp>
        <p:nvSpPr>
          <p:cNvPr id="9" name="ZoneTexte 8">
            <a:extLst>
              <a:ext uri="{FF2B5EF4-FFF2-40B4-BE49-F238E27FC236}">
                <a16:creationId xmlns:a16="http://schemas.microsoft.com/office/drawing/2014/main" id="{AC025316-6A37-BAE9-82E0-D08B78F4B8DA}"/>
              </a:ext>
            </a:extLst>
          </p:cNvPr>
          <p:cNvSpPr txBox="1"/>
          <p:nvPr/>
        </p:nvSpPr>
        <p:spPr>
          <a:xfrm>
            <a:off x="663388" y="1464868"/>
            <a:ext cx="6227510" cy="4178067"/>
          </a:xfrm>
          <a:prstGeom prst="rect">
            <a:avLst/>
          </a:prstGeom>
          <a:solidFill>
            <a:schemeClr val="bg1"/>
          </a:solidFill>
          <a:ln w="285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71755"/>
            <a:endParaRPr lang="fr-FR" sz="900" b="1" dirty="0">
              <a:solidFill>
                <a:srgbClr val="E05546"/>
              </a:solidFill>
              <a:latin typeface="Poppins"/>
              <a:cs typeface="Poppins"/>
            </a:endParaRPr>
          </a:p>
          <a:p>
            <a:pPr marL="71755"/>
            <a:endParaRPr lang="fr-FR" sz="1050" b="1" dirty="0">
              <a:solidFill>
                <a:srgbClr val="E05546"/>
              </a:solidFill>
              <a:latin typeface="Poppins"/>
              <a:cs typeface="Poppins"/>
            </a:endParaRPr>
          </a:p>
          <a:p>
            <a:pPr marL="71755"/>
            <a:r>
              <a:rPr lang="fr-FR" sz="1200" b="1" dirty="0">
                <a:latin typeface="Poppins" panose="00000500000000000000" pitchFamily="2" charset="0"/>
                <a:ea typeface="Calibri" panose="020F0502020204030204" pitchFamily="34" charset="0"/>
                <a:cs typeface="Poppins" panose="00000500000000000000" pitchFamily="2" charset="0"/>
              </a:rPr>
              <a:t>NOTRE IDEE POUR </a:t>
            </a:r>
          </a:p>
          <a:p>
            <a:pPr marL="71755"/>
            <a:r>
              <a:rPr lang="fr-FR" sz="1200" dirty="0">
                <a:latin typeface="Poppins" panose="00000500000000000000" pitchFamily="2" charset="0"/>
                <a:cs typeface="Poppins" panose="00000500000000000000" pitchFamily="2" charset="0"/>
              </a:rPr>
              <a:t>inciter la Restauration à faire évoluer son offre et à devenir un acteur-clé de la transition alimentaire aux côtés des consommateurs : </a:t>
            </a:r>
          </a:p>
          <a:p>
            <a:pPr marL="72390"/>
            <a:r>
              <a:rPr lang="fr-FR" sz="1200" b="1" dirty="0">
                <a:latin typeface="Poppins" panose="00000500000000000000" pitchFamily="2" charset="0"/>
                <a:cs typeface="Poppins" panose="00000500000000000000" pitchFamily="2" charset="0"/>
              </a:rPr>
              <a:t>développer une communauté de Chefs avec mise à disposition d’informations et échanges de pairs à pairs pour insuffler et donner envie en valorisant les bénéfices d’un approvisionnement en bio. </a:t>
            </a:r>
            <a:endParaRPr lang="fr-FR" sz="1200" b="1" dirty="0">
              <a:solidFill>
                <a:srgbClr val="000000"/>
              </a:solidFill>
              <a:latin typeface="Poppins" panose="00000500000000000000" pitchFamily="2" charset="0"/>
              <a:cs typeface="Poppins" panose="00000500000000000000" pitchFamily="2" charset="0"/>
            </a:endParaRPr>
          </a:p>
          <a:p>
            <a:pPr marL="72390"/>
            <a:endParaRPr lang="fr-FR" sz="1200" dirty="0">
              <a:latin typeface="Poppins" panose="00000500000000000000" pitchFamily="2" charset="0"/>
              <a:ea typeface="+mn-lt"/>
              <a:cs typeface="Poppins" panose="00000500000000000000" pitchFamily="2" charset="0"/>
            </a:endParaRPr>
          </a:p>
          <a:p>
            <a:pPr marL="72390" marR="0" algn="l" defTabSz="914400">
              <a:lnSpc>
                <a:spcPct val="100000"/>
              </a:lnSpc>
              <a:spcBef>
                <a:spcPts val="0"/>
              </a:spcBef>
              <a:spcAft>
                <a:spcPts val="0"/>
              </a:spcAft>
              <a:buClrTx/>
              <a:buSzTx/>
              <a:tabLst/>
            </a:pPr>
            <a:endParaRPr lang="fr-FR" sz="1200" dirty="0">
              <a:latin typeface="Poppins" panose="00000500000000000000" pitchFamily="2" charset="0"/>
              <a:ea typeface="+mn-lt"/>
              <a:cs typeface="Poppins" panose="00000500000000000000" pitchFamily="2" charset="0"/>
            </a:endParaRPr>
          </a:p>
          <a:p>
            <a:pPr marL="215900" indent="-143510">
              <a:buFont typeface="Arial,Sans-Serif" panose="020B0604020202020204" pitchFamily="34" charset="0"/>
              <a:buChar char="•"/>
            </a:pPr>
            <a:r>
              <a:rPr lang="fr-FR" sz="1200" dirty="0">
                <a:latin typeface="Poppins" panose="00000500000000000000" pitchFamily="2" charset="0"/>
                <a:cs typeface="Poppins" panose="00000500000000000000" pitchFamily="2" charset="0"/>
              </a:rPr>
              <a:t>Cible : B2B : Tous types de restauration (commerciale et collective), tous positionnements (haut de gamme, restauration rapide, nouvelles restaurations type </a:t>
            </a:r>
            <a:r>
              <a:rPr lang="fr-FR" sz="1200" dirty="0" err="1">
                <a:latin typeface="Poppins" panose="00000500000000000000" pitchFamily="2" charset="0"/>
                <a:cs typeface="Poppins" panose="00000500000000000000" pitchFamily="2" charset="0"/>
              </a:rPr>
              <a:t>dark</a:t>
            </a:r>
            <a:r>
              <a:rPr lang="fr-FR" sz="1200" dirty="0">
                <a:latin typeface="Poppins" panose="00000500000000000000" pitchFamily="2" charset="0"/>
                <a:cs typeface="Poppins" panose="00000500000000000000" pitchFamily="2" charset="0"/>
              </a:rPr>
              <a:t> </a:t>
            </a:r>
            <a:r>
              <a:rPr lang="fr-FR" sz="1200" dirty="0" err="1">
                <a:latin typeface="Poppins" panose="00000500000000000000" pitchFamily="2" charset="0"/>
                <a:cs typeface="Poppins" panose="00000500000000000000" pitchFamily="2" charset="0"/>
              </a:rPr>
              <a:t>kitchen</a:t>
            </a:r>
            <a:r>
              <a:rPr lang="fr-FR" sz="1200" dirty="0">
                <a:latin typeface="Poppins" panose="00000500000000000000" pitchFamily="2" charset="0"/>
                <a:cs typeface="Poppins" panose="00000500000000000000" pitchFamily="2" charset="0"/>
              </a:rPr>
              <a:t>, etc.</a:t>
            </a:r>
            <a:endParaRPr lang="en-US" sz="1200" dirty="0">
              <a:latin typeface="Poppins" panose="00000500000000000000" pitchFamily="2" charset="0"/>
              <a:ea typeface="+mn-lt"/>
              <a:cs typeface="Poppins" panose="00000500000000000000" pitchFamily="2" charset="0"/>
            </a:endParaRPr>
          </a:p>
          <a:p>
            <a:pPr marL="215900" indent="-143510">
              <a:buFont typeface="Arial,Sans-Serif" panose="020B0604020202020204" pitchFamily="34" charset="0"/>
              <a:buChar char="•"/>
            </a:pPr>
            <a:endParaRPr lang="fr-FR" sz="1200" dirty="0">
              <a:solidFill>
                <a:srgbClr val="000000"/>
              </a:solidFill>
              <a:latin typeface="Poppins" panose="00000500000000000000" pitchFamily="2" charset="0"/>
              <a:cs typeface="Poppins" panose="00000500000000000000" pitchFamily="2" charset="0"/>
            </a:endParaRPr>
          </a:p>
          <a:p>
            <a:pPr marL="243840" indent="-171450">
              <a:buFont typeface="Arial" panose="020B0604020202020204" pitchFamily="34" charset="0"/>
              <a:buChar char="•"/>
            </a:pPr>
            <a:r>
              <a:rPr lang="fr-FR" sz="1200" b="1" dirty="0">
                <a:solidFill>
                  <a:srgbClr val="1D1D1D"/>
                </a:solidFill>
                <a:latin typeface="Poppins" panose="00000500000000000000" pitchFamily="2" charset="0"/>
                <a:cs typeface="Poppins" panose="00000500000000000000" pitchFamily="2" charset="0"/>
                <a:sym typeface="Segoe UI"/>
              </a:rPr>
              <a:t>Actions déployées : </a:t>
            </a:r>
            <a:endParaRPr lang="fr-FR" sz="1200" dirty="0">
              <a:solidFill>
                <a:srgbClr val="000000"/>
              </a:solidFill>
              <a:latin typeface="Poppins" panose="00000500000000000000" pitchFamily="2" charset="0"/>
              <a:cs typeface="Poppins" panose="00000500000000000000" pitchFamily="2" charset="0"/>
            </a:endParaRPr>
          </a:p>
          <a:p>
            <a:pPr marL="243840" indent="-171450">
              <a:buFont typeface="Courier New" panose="02070309020205020404" pitchFamily="49" charset="0"/>
              <a:buChar char="o"/>
            </a:pPr>
            <a:r>
              <a:rPr lang="fr-FR" sz="1200" dirty="0">
                <a:solidFill>
                  <a:srgbClr val="1D1D1D"/>
                </a:solidFill>
                <a:latin typeface="Poppins" panose="00000500000000000000" pitchFamily="2" charset="0"/>
                <a:cs typeface="Poppins" panose="00000500000000000000" pitchFamily="2" charset="0"/>
                <a:sym typeface="Segoe UI"/>
              </a:rPr>
              <a:t>Lobbying Décideurs et Activités de formations Chefs et Apprenants</a:t>
            </a:r>
          </a:p>
          <a:p>
            <a:pPr marL="243840" indent="-171450">
              <a:buFont typeface="Courier New" panose="02070309020205020404" pitchFamily="49" charset="0"/>
              <a:buChar char="o"/>
            </a:pPr>
            <a:r>
              <a:rPr lang="fr-FR" sz="1200" dirty="0">
                <a:solidFill>
                  <a:srgbClr val="1D1D1D"/>
                </a:solidFill>
                <a:latin typeface="Poppins" panose="00000500000000000000" pitchFamily="2" charset="0"/>
                <a:cs typeface="Poppins" panose="00000500000000000000" pitchFamily="2" charset="0"/>
                <a:sym typeface="Segoe UI"/>
              </a:rPr>
              <a:t>Animations de Réseaux sociaux « professionnels » et « convives » </a:t>
            </a:r>
          </a:p>
          <a:p>
            <a:pPr marL="243840" indent="-171450">
              <a:buFont typeface="Courier New" panose="02070309020205020404" pitchFamily="49" charset="0"/>
              <a:buChar char="o"/>
            </a:pPr>
            <a:r>
              <a:rPr lang="fr-FR" sz="1200" dirty="0">
                <a:latin typeface="Poppins" panose="00000500000000000000" pitchFamily="2" charset="0"/>
                <a:cs typeface="Poppins" panose="00000500000000000000" pitchFamily="2" charset="0"/>
              </a:rPr>
              <a:t>Participation à des événements pro et conso</a:t>
            </a:r>
            <a:endParaRPr lang="fr-FR" sz="1200" dirty="0">
              <a:latin typeface="Poppins" panose="00000500000000000000" pitchFamily="2" charset="0"/>
              <a:ea typeface="+mn-lt"/>
              <a:cs typeface="Poppins" panose="00000500000000000000" pitchFamily="2" charset="0"/>
            </a:endParaRPr>
          </a:p>
          <a:p>
            <a:pPr marL="243840" indent="-171450">
              <a:buFont typeface="Courier New" panose="02070309020205020404" pitchFamily="49" charset="0"/>
              <a:buChar char="o"/>
            </a:pPr>
            <a:r>
              <a:rPr lang="fr-FR" sz="1200" dirty="0">
                <a:solidFill>
                  <a:srgbClr val="1D1D1D"/>
                </a:solidFill>
                <a:latin typeface="Poppins" panose="00000500000000000000" pitchFamily="2" charset="0"/>
                <a:cs typeface="Poppins" panose="00000500000000000000" pitchFamily="2" charset="0"/>
              </a:rPr>
              <a:t>Campagne de Publicité </a:t>
            </a:r>
            <a:r>
              <a:rPr lang="fr-FR" sz="1200" dirty="0" err="1">
                <a:solidFill>
                  <a:srgbClr val="1D1D1D"/>
                </a:solidFill>
                <a:latin typeface="Poppins" panose="00000500000000000000" pitchFamily="2" charset="0"/>
                <a:cs typeface="Poppins" panose="00000500000000000000" pitchFamily="2" charset="0"/>
              </a:rPr>
              <a:t>print</a:t>
            </a:r>
            <a:r>
              <a:rPr lang="fr-FR" sz="1200" dirty="0">
                <a:solidFill>
                  <a:srgbClr val="1D1D1D"/>
                </a:solidFill>
                <a:latin typeface="Poppins" panose="00000500000000000000" pitchFamily="2" charset="0"/>
                <a:cs typeface="Poppins" panose="00000500000000000000" pitchFamily="2" charset="0"/>
              </a:rPr>
              <a:t> et web</a:t>
            </a:r>
          </a:p>
          <a:p>
            <a:pPr marL="243840" indent="-171450">
              <a:buFont typeface="Courier New" panose="02070309020205020404" pitchFamily="49" charset="0"/>
              <a:buChar char="o"/>
            </a:pPr>
            <a:r>
              <a:rPr lang="fr-FR" sz="1200" dirty="0">
                <a:latin typeface="Poppins" panose="00000500000000000000" pitchFamily="2" charset="0"/>
                <a:cs typeface="Poppins" panose="00000500000000000000" pitchFamily="2" charset="0"/>
              </a:rPr>
              <a:t>R</a:t>
            </a:r>
            <a:r>
              <a:rPr lang="fr-FR" sz="1200" dirty="0">
                <a:solidFill>
                  <a:srgbClr val="1D1D1D"/>
                </a:solidFill>
                <a:latin typeface="Poppins" panose="00000500000000000000" pitchFamily="2" charset="0"/>
                <a:cs typeface="Poppins" panose="00000500000000000000" pitchFamily="2" charset="0"/>
              </a:rPr>
              <a:t>elations Presse</a:t>
            </a:r>
          </a:p>
          <a:p>
            <a:pPr marL="72390"/>
            <a:endParaRPr lang="fr-FR" sz="1200" b="1" dirty="0">
              <a:solidFill>
                <a:srgbClr val="1D1D1D"/>
              </a:solidFill>
              <a:latin typeface="Poppins" panose="00000500000000000000" pitchFamily="2" charset="0"/>
              <a:cs typeface="Poppins" panose="00000500000000000000" pitchFamily="2" charset="0"/>
            </a:endParaRPr>
          </a:p>
          <a:p>
            <a:pPr marL="215900" indent="-143510">
              <a:buFont typeface="Arial,Sans-Serif" panose="020B0604020202020204" pitchFamily="34" charset="0"/>
              <a:buChar char="•"/>
            </a:pPr>
            <a:r>
              <a:rPr lang="fr-FR" sz="1200" b="1" dirty="0">
                <a:latin typeface="Poppins" panose="00000500000000000000" pitchFamily="2" charset="0"/>
                <a:cs typeface="Poppins" panose="00000500000000000000" pitchFamily="2" charset="0"/>
              </a:rPr>
              <a:t>Programme triennal (2023-2025)</a:t>
            </a:r>
            <a:endParaRPr lang="en-US" sz="1200" dirty="0">
              <a:latin typeface="Poppins" panose="00000500000000000000" pitchFamily="2" charset="0"/>
              <a:ea typeface="+mn-lt"/>
              <a:cs typeface="Poppins" panose="00000500000000000000" pitchFamily="2" charset="0"/>
            </a:endParaRPr>
          </a:p>
          <a:p>
            <a:pPr marL="215900" indent="-143510">
              <a:buFont typeface="Arial,Sans-Serif" panose="020B0604020202020204" pitchFamily="34" charset="0"/>
              <a:buChar char="•"/>
            </a:pPr>
            <a:r>
              <a:rPr lang="fr-FR" sz="1200" b="1" dirty="0">
                <a:latin typeface="Poppins" panose="00000500000000000000" pitchFamily="2" charset="0"/>
                <a:cs typeface="Poppins" panose="00000500000000000000" pitchFamily="2" charset="0"/>
              </a:rPr>
              <a:t>Budget de 1,8M€</a:t>
            </a:r>
            <a:endParaRPr lang="fr-FR" sz="1200" dirty="0">
              <a:latin typeface="Poppins" panose="00000500000000000000" pitchFamily="2" charset="0"/>
              <a:cs typeface="Poppins" panose="00000500000000000000" pitchFamily="2" charset="0"/>
            </a:endParaRPr>
          </a:p>
        </p:txBody>
      </p:sp>
      <p:pic>
        <p:nvPicPr>
          <p:cNvPr id="10" name="Picture 2" descr="Mediterranean Cheese and Wine - ENJOY It's from Europe - Authentic PDO &amp;  PGI products from Naxos, Samos and Emilia Romagna">
            <a:extLst>
              <a:ext uri="{FF2B5EF4-FFF2-40B4-BE49-F238E27FC236}">
                <a16:creationId xmlns:a16="http://schemas.microsoft.com/office/drawing/2014/main" id="{D71E3F5F-2FDB-98FA-A559-4E280D1B3A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04172" y="0"/>
            <a:ext cx="829863" cy="15794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Logos Archives - Agence Bio">
            <a:extLst>
              <a:ext uri="{FF2B5EF4-FFF2-40B4-BE49-F238E27FC236}">
                <a16:creationId xmlns:a16="http://schemas.microsoft.com/office/drawing/2014/main" id="{873029D5-72D8-37B6-AD3B-644612E1D8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556"/>
          <a:stretch/>
        </p:blipFill>
        <p:spPr bwMode="auto">
          <a:xfrm>
            <a:off x="182734" y="90348"/>
            <a:ext cx="693843" cy="10554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A9D96184-976A-8109-8484-CF1F28E604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2635" y="1464868"/>
            <a:ext cx="3687112" cy="4992664"/>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67B6ED28-BFA5-B6FE-0376-3CEB86064E9E}"/>
              </a:ext>
            </a:extLst>
          </p:cNvPr>
          <p:cNvSpPr txBox="1"/>
          <p:nvPr/>
        </p:nvSpPr>
        <p:spPr>
          <a:xfrm>
            <a:off x="1388089" y="520499"/>
            <a:ext cx="6439247" cy="523220"/>
          </a:xfrm>
          <a:prstGeom prst="rect">
            <a:avLst/>
          </a:prstGeom>
          <a:noFill/>
        </p:spPr>
        <p:txBody>
          <a:bodyPr wrap="square" rtlCol="0">
            <a:spAutoFit/>
          </a:bodyPr>
          <a:lstStyle/>
          <a:p>
            <a:r>
              <a:rPr lang="fr-FR" sz="2800" b="1" dirty="0">
                <a:latin typeface="Roboto Condensed" panose="02000000000000000000" pitchFamily="2" charset="0"/>
                <a:ea typeface="Roboto Condensed" panose="02000000000000000000" pitchFamily="2" charset="0"/>
              </a:rPr>
              <a:t>L’AGENCE BIO </a:t>
            </a:r>
          </a:p>
        </p:txBody>
      </p:sp>
    </p:spTree>
    <p:extLst>
      <p:ext uri="{BB962C8B-B14F-4D97-AF65-F5344CB8AC3E}">
        <p14:creationId xmlns:p14="http://schemas.microsoft.com/office/powerpoint/2010/main" val="3132211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422EEE-85CF-199A-0986-ACFBBEC4A16F}"/>
              </a:ext>
            </a:extLst>
          </p:cNvPr>
          <p:cNvSpPr>
            <a:spLocks noGrp="1"/>
          </p:cNvSpPr>
          <p:nvPr>
            <p:ph type="ctrTitle"/>
          </p:nvPr>
        </p:nvSpPr>
        <p:spPr>
          <a:xfrm>
            <a:off x="766762" y="2027180"/>
            <a:ext cx="4774721" cy="2232919"/>
          </a:xfrm>
        </p:spPr>
        <p:txBody>
          <a:bodyPr/>
          <a:lstStyle/>
          <a:p>
            <a:r>
              <a:rPr lang="fr-FR" sz="7200" dirty="0">
                <a:latin typeface="+mj-lt"/>
                <a:cs typeface="Poppins" pitchFamily="2" charset="77"/>
              </a:rPr>
              <a:t>1</a:t>
            </a:r>
            <a:br>
              <a:rPr lang="fr-FR" dirty="0">
                <a:latin typeface="+mj-lt"/>
                <a:cs typeface="Poppins" pitchFamily="2" charset="77"/>
              </a:rPr>
            </a:br>
            <a:r>
              <a:rPr lang="fr-FR" dirty="0">
                <a:latin typeface="+mj-lt"/>
                <a:cs typeface="Poppins" pitchFamily="2" charset="77"/>
              </a:rPr>
              <a:t>Présentation </a:t>
            </a:r>
            <a:r>
              <a:rPr lang="fr-FR" dirty="0" err="1">
                <a:latin typeface="+mj-lt"/>
                <a:cs typeface="Poppins" pitchFamily="2" charset="77"/>
              </a:rPr>
              <a:t>Gulfstream</a:t>
            </a:r>
            <a:endParaRPr lang="fr-FR" dirty="0">
              <a:latin typeface="+mj-lt"/>
              <a:cs typeface="Poppins" pitchFamily="2" charset="77"/>
            </a:endParaRPr>
          </a:p>
        </p:txBody>
      </p:sp>
      <p:sp>
        <p:nvSpPr>
          <p:cNvPr id="4" name="Espace réservé du pied de page 3">
            <a:extLst>
              <a:ext uri="{FF2B5EF4-FFF2-40B4-BE49-F238E27FC236}">
                <a16:creationId xmlns:a16="http://schemas.microsoft.com/office/drawing/2014/main" id="{602B2E51-8B93-8C53-4F64-E08E9378D6FD}"/>
              </a:ext>
            </a:extLst>
          </p:cNvPr>
          <p:cNvSpPr>
            <a:spLocks noGrp="1"/>
          </p:cNvSpPr>
          <p:nvPr>
            <p:ph type="ftr" sz="quarter" idx="11"/>
          </p:nvPr>
        </p:nvSpPr>
        <p:spPr/>
        <p:txBody>
          <a:bodyPr/>
          <a:lstStyle/>
          <a:p>
            <a:r>
              <a:rPr lang="fr-FR"/>
              <a:t>Gulfstream agency masque</a:t>
            </a:r>
          </a:p>
        </p:txBody>
      </p:sp>
      <p:sp>
        <p:nvSpPr>
          <p:cNvPr id="5" name="Espace réservé du numéro de diapositive 4">
            <a:extLst>
              <a:ext uri="{FF2B5EF4-FFF2-40B4-BE49-F238E27FC236}">
                <a16:creationId xmlns:a16="http://schemas.microsoft.com/office/drawing/2014/main" id="{0DC46503-8DF3-D6DF-7590-543A3BD96A5D}"/>
              </a:ext>
            </a:extLst>
          </p:cNvPr>
          <p:cNvSpPr>
            <a:spLocks noGrp="1"/>
          </p:cNvSpPr>
          <p:nvPr>
            <p:ph type="sldNum" sz="quarter" idx="12"/>
          </p:nvPr>
        </p:nvSpPr>
        <p:spPr/>
        <p:txBody>
          <a:bodyPr/>
          <a:lstStyle/>
          <a:p>
            <a:fld id="{59B38847-19AB-424A-B593-1FDE882674B3}" type="slidenum">
              <a:rPr lang="fr-FR" smtClean="0"/>
              <a:pPr/>
              <a:t>3</a:t>
            </a:fld>
            <a:endParaRPr lang="fr-FR"/>
          </a:p>
        </p:txBody>
      </p:sp>
    </p:spTree>
    <p:extLst>
      <p:ext uri="{BB962C8B-B14F-4D97-AF65-F5344CB8AC3E}">
        <p14:creationId xmlns:p14="http://schemas.microsoft.com/office/powerpoint/2010/main" val="4068036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8F26D78-73FE-E16F-D15C-49CFC059CAC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724" t="898" r="724"/>
          <a:stretch/>
        </p:blipFill>
        <p:spPr>
          <a:xfrm>
            <a:off x="0" y="0"/>
            <a:ext cx="12192000" cy="6858000"/>
          </a:xfrm>
          <a:prstGeom prst="rect">
            <a:avLst/>
          </a:prstGeom>
        </p:spPr>
      </p:pic>
      <p:sp>
        <p:nvSpPr>
          <p:cNvPr id="6" name="Espace réservé du contenu 2">
            <a:extLst>
              <a:ext uri="{FF2B5EF4-FFF2-40B4-BE49-F238E27FC236}">
                <a16:creationId xmlns:a16="http://schemas.microsoft.com/office/drawing/2014/main" id="{2802674A-75C2-3486-6139-C184427E2C6B}"/>
              </a:ext>
            </a:extLst>
          </p:cNvPr>
          <p:cNvSpPr txBox="1">
            <a:spLocks/>
          </p:cNvSpPr>
          <p:nvPr/>
        </p:nvSpPr>
        <p:spPr>
          <a:xfrm>
            <a:off x="515380" y="4445579"/>
            <a:ext cx="2673809" cy="279564"/>
          </a:xfrm>
          <a:prstGeom prst="rect">
            <a:avLst/>
          </a:prstGeom>
        </p:spPr>
        <p:txBody>
          <a:bodyPr vert="horz" wrap="none" lIns="0" tIns="0" rIns="0" bIns="0" rtlCol="0">
            <a:spAutoFit/>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sz="1800" kern="1200">
                <a:solidFill>
                  <a:schemeClr val="bg1"/>
                </a:solidFill>
                <a:latin typeface="Poppins SemiBold" panose="00000700000000000000" pitchFamily="2" charset="0"/>
                <a:ea typeface="+mn-ea"/>
                <a:cs typeface="Poppins SemiBold" panose="00000700000000000000" pitchFamily="2" charset="0"/>
              </a:defRPr>
            </a:lvl1pPr>
            <a:lvl2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bg1"/>
                </a:solidFill>
                <a:latin typeface="+mn-lt"/>
                <a:ea typeface="+mn-ea"/>
                <a:cs typeface="Poppins Light" panose="00000400000000000000" pitchFamily="2" charset="0"/>
              </a:defRPr>
            </a:lvl2pPr>
            <a:lvl3pPr marL="285750" indent="-285750"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bg1"/>
                </a:solidFill>
                <a:latin typeface="+mn-lt"/>
                <a:ea typeface="+mn-ea"/>
                <a:cs typeface="+mn-cs"/>
              </a:defRPr>
            </a:lvl3pPr>
            <a:lvl4pPr marL="522000" indent="-228600"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bg1"/>
                </a:solidFill>
                <a:latin typeface="Poppins Light" panose="00000400000000000000" pitchFamily="2" charset="0"/>
                <a:ea typeface="+mn-ea"/>
                <a:cs typeface="Poppins Light" panose="00000400000000000000" pitchFamily="2" charset="0"/>
              </a:defRPr>
            </a:lvl4pPr>
            <a:lvl5pPr marL="979200" indent="-228600" algn="l" defTabSz="914400" rtl="0" eaLnBrk="1" latinLnBrk="0" hangingPunct="1">
              <a:lnSpc>
                <a:spcPct val="90000"/>
              </a:lnSpc>
              <a:spcBef>
                <a:spcPts val="0"/>
              </a:spcBef>
              <a:spcAft>
                <a:spcPts val="0"/>
              </a:spcAft>
              <a:buFont typeface="Arial" panose="020B0604020202020204" pitchFamily="34" charset="0"/>
              <a:buChar char="•"/>
              <a:defRPr sz="1200" kern="1200">
                <a:solidFill>
                  <a:schemeClr val="bg1"/>
                </a:solidFill>
                <a:latin typeface="Poppins ExtraLight" panose="00000300000000000000" pitchFamily="2" charset="0"/>
                <a:ea typeface="+mn-ea"/>
                <a:cs typeface="Poppins ExtraLight" panose="000003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t>ans d’indépendance</a:t>
            </a:r>
          </a:p>
        </p:txBody>
      </p:sp>
      <p:sp>
        <p:nvSpPr>
          <p:cNvPr id="25" name="Forme libre : forme 24">
            <a:extLst>
              <a:ext uri="{FF2B5EF4-FFF2-40B4-BE49-F238E27FC236}">
                <a16:creationId xmlns:a16="http://schemas.microsoft.com/office/drawing/2014/main" id="{1B970A81-F547-51D2-CC0E-6BC115905BE3}"/>
              </a:ext>
            </a:extLst>
          </p:cNvPr>
          <p:cNvSpPr/>
          <p:nvPr/>
        </p:nvSpPr>
        <p:spPr>
          <a:xfrm>
            <a:off x="686427" y="2131445"/>
            <a:ext cx="315557" cy="295438"/>
          </a:xfrm>
          <a:custGeom>
            <a:avLst/>
            <a:gdLst>
              <a:gd name="connsiteX0" fmla="*/ 165102 w 652360"/>
              <a:gd name="connsiteY0" fmla="*/ 351937 h 610768"/>
              <a:gd name="connsiteX1" fmla="*/ 133174 w 652360"/>
              <a:gd name="connsiteY1" fmla="*/ 383656 h 610768"/>
              <a:gd name="connsiteX2" fmla="*/ 89381 w 652360"/>
              <a:gd name="connsiteY2" fmla="*/ 422156 h 610768"/>
              <a:gd name="connsiteX3" fmla="*/ 56224 w 652360"/>
              <a:gd name="connsiteY3" fmla="*/ 413222 h 610768"/>
              <a:gd name="connsiteX4" fmla="*/ 56224 w 652360"/>
              <a:gd name="connsiteY4" fmla="*/ 591718 h 610768"/>
              <a:gd name="connsiteX5" fmla="*/ 598490 w 652360"/>
              <a:gd name="connsiteY5" fmla="*/ 591718 h 610768"/>
              <a:gd name="connsiteX6" fmla="*/ 598490 w 652360"/>
              <a:gd name="connsiteY6" fmla="*/ 410392 h 610768"/>
              <a:gd name="connsiteX7" fmla="*/ 565733 w 652360"/>
              <a:gd name="connsiteY7" fmla="*/ 422156 h 610768"/>
              <a:gd name="connsiteX8" fmla="*/ 520006 w 652360"/>
              <a:gd name="connsiteY8" fmla="*/ 383479 h 610768"/>
              <a:gd name="connsiteX9" fmla="*/ 487259 w 652360"/>
              <a:gd name="connsiteY9" fmla="*/ 351937 h 610768"/>
              <a:gd name="connsiteX10" fmla="*/ 455475 w 652360"/>
              <a:gd name="connsiteY10" fmla="*/ 382465 h 610768"/>
              <a:gd name="connsiteX11" fmla="*/ 407408 w 652360"/>
              <a:gd name="connsiteY11" fmla="*/ 422156 h 610768"/>
              <a:gd name="connsiteX12" fmla="*/ 360997 w 652360"/>
              <a:gd name="connsiteY12" fmla="*/ 383796 h 610768"/>
              <a:gd name="connsiteX13" fmla="*/ 326180 w 652360"/>
              <a:gd name="connsiteY13" fmla="*/ 351937 h 610768"/>
              <a:gd name="connsiteX14" fmla="*/ 292936 w 652360"/>
              <a:gd name="connsiteY14" fmla="*/ 383554 h 610768"/>
              <a:gd name="connsiteX15" fmla="*/ 247706 w 652360"/>
              <a:gd name="connsiteY15" fmla="*/ 422156 h 610768"/>
              <a:gd name="connsiteX16" fmla="*/ 199188 w 652360"/>
              <a:gd name="connsiteY16" fmla="*/ 383117 h 610768"/>
              <a:gd name="connsiteX17" fmla="*/ 165102 w 652360"/>
              <a:gd name="connsiteY17" fmla="*/ 351937 h 610768"/>
              <a:gd name="connsiteX18" fmla="*/ 97640 w 652360"/>
              <a:gd name="connsiteY18" fmla="*/ 258324 h 610768"/>
              <a:gd name="connsiteX19" fmla="*/ 56223 w 652360"/>
              <a:gd name="connsiteY19" fmla="*/ 298945 h 610768"/>
              <a:gd name="connsiteX20" fmla="*/ 56223 w 652360"/>
              <a:gd name="connsiteY20" fmla="*/ 385915 h 610768"/>
              <a:gd name="connsiteX21" fmla="*/ 89380 w 652360"/>
              <a:gd name="connsiteY21" fmla="*/ 403106 h 610768"/>
              <a:gd name="connsiteX22" fmla="*/ 116536 w 652360"/>
              <a:gd name="connsiteY22" fmla="*/ 374373 h 610768"/>
              <a:gd name="connsiteX23" fmla="*/ 165101 w 652360"/>
              <a:gd name="connsiteY23" fmla="*/ 332887 h 610768"/>
              <a:gd name="connsiteX24" fmla="*/ 215255 w 652360"/>
              <a:gd name="connsiteY24" fmla="*/ 372885 h 610768"/>
              <a:gd name="connsiteX25" fmla="*/ 247705 w 652360"/>
              <a:gd name="connsiteY25" fmla="*/ 403106 h 610768"/>
              <a:gd name="connsiteX26" fmla="*/ 276299 w 652360"/>
              <a:gd name="connsiteY26" fmla="*/ 374271 h 610768"/>
              <a:gd name="connsiteX27" fmla="*/ 326180 w 652360"/>
              <a:gd name="connsiteY27" fmla="*/ 332887 h 610768"/>
              <a:gd name="connsiteX28" fmla="*/ 377348 w 652360"/>
              <a:gd name="connsiteY28" fmla="*/ 374028 h 610768"/>
              <a:gd name="connsiteX29" fmla="*/ 407407 w 652360"/>
              <a:gd name="connsiteY29" fmla="*/ 403105 h 610768"/>
              <a:gd name="connsiteX30" fmla="*/ 439196 w 652360"/>
              <a:gd name="connsiteY30" fmla="*/ 372568 h 610768"/>
              <a:gd name="connsiteX31" fmla="*/ 487258 w 652360"/>
              <a:gd name="connsiteY31" fmla="*/ 332887 h 610768"/>
              <a:gd name="connsiteX32" fmla="*/ 536288 w 652360"/>
              <a:gd name="connsiteY32" fmla="*/ 373591 h 610768"/>
              <a:gd name="connsiteX33" fmla="*/ 565733 w 652360"/>
              <a:gd name="connsiteY33" fmla="*/ 403106 h 610768"/>
              <a:gd name="connsiteX34" fmla="*/ 598489 w 652360"/>
              <a:gd name="connsiteY34" fmla="*/ 376325 h 610768"/>
              <a:gd name="connsiteX35" fmla="*/ 598489 w 652360"/>
              <a:gd name="connsiteY35" fmla="*/ 298963 h 610768"/>
              <a:gd name="connsiteX36" fmla="*/ 557077 w 652360"/>
              <a:gd name="connsiteY36" fmla="*/ 258324 h 610768"/>
              <a:gd name="connsiteX37" fmla="*/ 194011 w 652360"/>
              <a:gd name="connsiteY37" fmla="*/ 134639 h 610768"/>
              <a:gd name="connsiteX38" fmla="*/ 203536 w 652360"/>
              <a:gd name="connsiteY38" fmla="*/ 144164 h 610768"/>
              <a:gd name="connsiteX39" fmla="*/ 203536 w 652360"/>
              <a:gd name="connsiteY39" fmla="*/ 239274 h 610768"/>
              <a:gd name="connsiteX40" fmla="*/ 317831 w 652360"/>
              <a:gd name="connsiteY40" fmla="*/ 239274 h 610768"/>
              <a:gd name="connsiteX41" fmla="*/ 317831 w 652360"/>
              <a:gd name="connsiteY41" fmla="*/ 144164 h 610768"/>
              <a:gd name="connsiteX42" fmla="*/ 327356 w 652360"/>
              <a:gd name="connsiteY42" fmla="*/ 134639 h 610768"/>
              <a:gd name="connsiteX43" fmla="*/ 336881 w 652360"/>
              <a:gd name="connsiteY43" fmla="*/ 144164 h 610768"/>
              <a:gd name="connsiteX44" fmla="*/ 336881 w 652360"/>
              <a:gd name="connsiteY44" fmla="*/ 239274 h 610768"/>
              <a:gd name="connsiteX45" fmla="*/ 451576 w 652360"/>
              <a:gd name="connsiteY45" fmla="*/ 239274 h 610768"/>
              <a:gd name="connsiteX46" fmla="*/ 451576 w 652360"/>
              <a:gd name="connsiteY46" fmla="*/ 144164 h 610768"/>
              <a:gd name="connsiteX47" fmla="*/ 461101 w 652360"/>
              <a:gd name="connsiteY47" fmla="*/ 134639 h 610768"/>
              <a:gd name="connsiteX48" fmla="*/ 470626 w 652360"/>
              <a:gd name="connsiteY48" fmla="*/ 144164 h 610768"/>
              <a:gd name="connsiteX49" fmla="*/ 470626 w 652360"/>
              <a:gd name="connsiteY49" fmla="*/ 239274 h 610768"/>
              <a:gd name="connsiteX50" fmla="*/ 557077 w 652360"/>
              <a:gd name="connsiteY50" fmla="*/ 239274 h 610768"/>
              <a:gd name="connsiteX51" fmla="*/ 617478 w 652360"/>
              <a:gd name="connsiteY51" fmla="*/ 297308 h 610768"/>
              <a:gd name="connsiteX52" fmla="*/ 617539 w 652360"/>
              <a:gd name="connsiteY52" fmla="*/ 298359 h 610768"/>
              <a:gd name="connsiteX53" fmla="*/ 617539 w 652360"/>
              <a:gd name="connsiteY53" fmla="*/ 591718 h 610768"/>
              <a:gd name="connsiteX54" fmla="*/ 642835 w 652360"/>
              <a:gd name="connsiteY54" fmla="*/ 591718 h 610768"/>
              <a:gd name="connsiteX55" fmla="*/ 652360 w 652360"/>
              <a:gd name="connsiteY55" fmla="*/ 601243 h 610768"/>
              <a:gd name="connsiteX56" fmla="*/ 642835 w 652360"/>
              <a:gd name="connsiteY56" fmla="*/ 610768 h 610768"/>
              <a:gd name="connsiteX57" fmla="*/ 9525 w 652360"/>
              <a:gd name="connsiteY57" fmla="*/ 610768 h 610768"/>
              <a:gd name="connsiteX58" fmla="*/ 0 w 652360"/>
              <a:gd name="connsiteY58" fmla="*/ 601243 h 610768"/>
              <a:gd name="connsiteX59" fmla="*/ 9525 w 652360"/>
              <a:gd name="connsiteY59" fmla="*/ 591718 h 610768"/>
              <a:gd name="connsiteX60" fmla="*/ 37174 w 652360"/>
              <a:gd name="connsiteY60" fmla="*/ 591718 h 610768"/>
              <a:gd name="connsiteX61" fmla="*/ 37174 w 652360"/>
              <a:gd name="connsiteY61" fmla="*/ 298359 h 610768"/>
              <a:gd name="connsiteX62" fmla="*/ 37235 w 652360"/>
              <a:gd name="connsiteY62" fmla="*/ 297308 h 610768"/>
              <a:gd name="connsiteX63" fmla="*/ 97640 w 652360"/>
              <a:gd name="connsiteY63" fmla="*/ 239274 h 610768"/>
              <a:gd name="connsiteX64" fmla="*/ 184486 w 652360"/>
              <a:gd name="connsiteY64" fmla="*/ 239274 h 610768"/>
              <a:gd name="connsiteX65" fmla="*/ 184486 w 652360"/>
              <a:gd name="connsiteY65" fmla="*/ 144164 h 610768"/>
              <a:gd name="connsiteX66" fmla="*/ 194011 w 652360"/>
              <a:gd name="connsiteY66" fmla="*/ 134639 h 610768"/>
              <a:gd name="connsiteX67" fmla="*/ 327365 w 652360"/>
              <a:gd name="connsiteY67" fmla="*/ 28367 h 610768"/>
              <a:gd name="connsiteX68" fmla="*/ 318235 w 652360"/>
              <a:gd name="connsiteY68" fmla="*/ 64169 h 610768"/>
              <a:gd name="connsiteX69" fmla="*/ 327355 w 652360"/>
              <a:gd name="connsiteY69" fmla="*/ 67173 h 610768"/>
              <a:gd name="connsiteX70" fmla="*/ 336480 w 652360"/>
              <a:gd name="connsiteY70" fmla="*/ 64169 h 610768"/>
              <a:gd name="connsiteX71" fmla="*/ 336480 w 652360"/>
              <a:gd name="connsiteY71" fmla="*/ 64168 h 610768"/>
              <a:gd name="connsiteX72" fmla="*/ 327365 w 652360"/>
              <a:gd name="connsiteY72" fmla="*/ 28367 h 610768"/>
              <a:gd name="connsiteX73" fmla="*/ 461105 w 652360"/>
              <a:gd name="connsiteY73" fmla="*/ 28366 h 610768"/>
              <a:gd name="connsiteX74" fmla="*/ 451976 w 652360"/>
              <a:gd name="connsiteY74" fmla="*/ 64168 h 610768"/>
              <a:gd name="connsiteX75" fmla="*/ 461101 w 652360"/>
              <a:gd name="connsiteY75" fmla="*/ 67173 h 610768"/>
              <a:gd name="connsiteX76" fmla="*/ 470226 w 652360"/>
              <a:gd name="connsiteY76" fmla="*/ 64168 h 610768"/>
              <a:gd name="connsiteX77" fmla="*/ 461105 w 652360"/>
              <a:gd name="connsiteY77" fmla="*/ 28366 h 610768"/>
              <a:gd name="connsiteX78" fmla="*/ 194015 w 652360"/>
              <a:gd name="connsiteY78" fmla="*/ 28366 h 610768"/>
              <a:gd name="connsiteX79" fmla="*/ 184886 w 652360"/>
              <a:gd name="connsiteY79" fmla="*/ 64168 h 610768"/>
              <a:gd name="connsiteX80" fmla="*/ 194011 w 652360"/>
              <a:gd name="connsiteY80" fmla="*/ 67174 h 610768"/>
              <a:gd name="connsiteX81" fmla="*/ 203136 w 652360"/>
              <a:gd name="connsiteY81" fmla="*/ 64168 h 610768"/>
              <a:gd name="connsiteX82" fmla="*/ 194015 w 652360"/>
              <a:gd name="connsiteY82" fmla="*/ 28366 h 610768"/>
              <a:gd name="connsiteX83" fmla="*/ 455229 w 652360"/>
              <a:gd name="connsiteY83" fmla="*/ 1930 h 610768"/>
              <a:gd name="connsiteX84" fmla="*/ 469077 w 652360"/>
              <a:gd name="connsiteY84" fmla="*/ 4033 h 610768"/>
              <a:gd name="connsiteX85" fmla="*/ 486978 w 652360"/>
              <a:gd name="connsiteY85" fmla="*/ 73238 h 610768"/>
              <a:gd name="connsiteX86" fmla="*/ 480394 w 652360"/>
              <a:gd name="connsiteY86" fmla="*/ 79824 h 610768"/>
              <a:gd name="connsiteX87" fmla="*/ 435223 w 652360"/>
              <a:gd name="connsiteY87" fmla="*/ 73238 h 610768"/>
              <a:gd name="connsiteX88" fmla="*/ 453124 w 652360"/>
              <a:gd name="connsiteY88" fmla="*/ 4033 h 610768"/>
              <a:gd name="connsiteX89" fmla="*/ 455229 w 652360"/>
              <a:gd name="connsiteY89" fmla="*/ 1930 h 610768"/>
              <a:gd name="connsiteX90" fmla="*/ 321483 w 652360"/>
              <a:gd name="connsiteY90" fmla="*/ 1930 h 610768"/>
              <a:gd name="connsiteX91" fmla="*/ 335332 w 652360"/>
              <a:gd name="connsiteY91" fmla="*/ 4033 h 610768"/>
              <a:gd name="connsiteX92" fmla="*/ 353233 w 652360"/>
              <a:gd name="connsiteY92" fmla="*/ 73238 h 610768"/>
              <a:gd name="connsiteX93" fmla="*/ 327355 w 652360"/>
              <a:gd name="connsiteY93" fmla="*/ 86223 h 610768"/>
              <a:gd name="connsiteX94" fmla="*/ 301483 w 652360"/>
              <a:gd name="connsiteY94" fmla="*/ 73238 h 610768"/>
              <a:gd name="connsiteX95" fmla="*/ 319379 w 652360"/>
              <a:gd name="connsiteY95" fmla="*/ 4033 h 610768"/>
              <a:gd name="connsiteX96" fmla="*/ 321483 w 652360"/>
              <a:gd name="connsiteY96" fmla="*/ 1930 h 610768"/>
              <a:gd name="connsiteX97" fmla="*/ 188139 w 652360"/>
              <a:gd name="connsiteY97" fmla="*/ 1929 h 610768"/>
              <a:gd name="connsiteX98" fmla="*/ 201987 w 652360"/>
              <a:gd name="connsiteY98" fmla="*/ 4033 h 610768"/>
              <a:gd name="connsiteX99" fmla="*/ 219888 w 652360"/>
              <a:gd name="connsiteY99" fmla="*/ 73238 h 610768"/>
              <a:gd name="connsiteX100" fmla="*/ 194011 w 652360"/>
              <a:gd name="connsiteY100" fmla="*/ 86224 h 610768"/>
              <a:gd name="connsiteX101" fmla="*/ 168133 w 652360"/>
              <a:gd name="connsiteY101" fmla="*/ 73238 h 610768"/>
              <a:gd name="connsiteX102" fmla="*/ 186034 w 652360"/>
              <a:gd name="connsiteY102" fmla="*/ 4033 h 610768"/>
              <a:gd name="connsiteX103" fmla="*/ 188139 w 652360"/>
              <a:gd name="connsiteY103" fmla="*/ 1929 h 610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52360" h="610768">
                <a:moveTo>
                  <a:pt x="165102" y="351937"/>
                </a:moveTo>
                <a:cubicBezTo>
                  <a:pt x="151861" y="351937"/>
                  <a:pt x="143866" y="364494"/>
                  <a:pt x="133174" y="383656"/>
                </a:cubicBezTo>
                <a:cubicBezTo>
                  <a:pt x="123104" y="401702"/>
                  <a:pt x="111696" y="422156"/>
                  <a:pt x="89381" y="422156"/>
                </a:cubicBezTo>
                <a:cubicBezTo>
                  <a:pt x="77691" y="422499"/>
                  <a:pt x="66159" y="419392"/>
                  <a:pt x="56224" y="413222"/>
                </a:cubicBezTo>
                <a:lnTo>
                  <a:pt x="56224" y="591718"/>
                </a:lnTo>
                <a:lnTo>
                  <a:pt x="598490" y="591718"/>
                </a:lnTo>
                <a:lnTo>
                  <a:pt x="598490" y="410392"/>
                </a:lnTo>
                <a:cubicBezTo>
                  <a:pt x="589366" y="418169"/>
                  <a:pt x="577720" y="422351"/>
                  <a:pt x="565733" y="422156"/>
                </a:cubicBezTo>
                <a:cubicBezTo>
                  <a:pt x="543497" y="422156"/>
                  <a:pt x="531019" y="401609"/>
                  <a:pt x="520006" y="383479"/>
                </a:cubicBezTo>
                <a:cubicBezTo>
                  <a:pt x="510150" y="367257"/>
                  <a:pt x="500844" y="351937"/>
                  <a:pt x="487259" y="351937"/>
                </a:cubicBezTo>
                <a:cubicBezTo>
                  <a:pt x="474953" y="351937"/>
                  <a:pt x="466683" y="364030"/>
                  <a:pt x="455475" y="382465"/>
                </a:cubicBezTo>
                <a:cubicBezTo>
                  <a:pt x="444168" y="401069"/>
                  <a:pt x="431350" y="422156"/>
                  <a:pt x="407408" y="422156"/>
                </a:cubicBezTo>
                <a:cubicBezTo>
                  <a:pt x="383907" y="422156"/>
                  <a:pt x="371735" y="401776"/>
                  <a:pt x="360997" y="383796"/>
                </a:cubicBezTo>
                <a:cubicBezTo>
                  <a:pt x="349160" y="363973"/>
                  <a:pt x="340909" y="351937"/>
                  <a:pt x="326180" y="351937"/>
                </a:cubicBezTo>
                <a:cubicBezTo>
                  <a:pt x="311628" y="351937"/>
                  <a:pt x="303912" y="363880"/>
                  <a:pt x="292936" y="383554"/>
                </a:cubicBezTo>
                <a:cubicBezTo>
                  <a:pt x="282838" y="401646"/>
                  <a:pt x="271393" y="422156"/>
                  <a:pt x="247706" y="422156"/>
                </a:cubicBezTo>
                <a:cubicBezTo>
                  <a:pt x="224061" y="422156"/>
                  <a:pt x="210847" y="401413"/>
                  <a:pt x="199188" y="383117"/>
                </a:cubicBezTo>
                <a:cubicBezTo>
                  <a:pt x="188975" y="367080"/>
                  <a:pt x="179324" y="351937"/>
                  <a:pt x="165102" y="351937"/>
                </a:cubicBezTo>
                <a:close/>
                <a:moveTo>
                  <a:pt x="97640" y="258324"/>
                </a:moveTo>
                <a:cubicBezTo>
                  <a:pt x="62842" y="258324"/>
                  <a:pt x="56866" y="294164"/>
                  <a:pt x="56223" y="298945"/>
                </a:cubicBezTo>
                <a:lnTo>
                  <a:pt x="56223" y="385915"/>
                </a:lnTo>
                <a:cubicBezTo>
                  <a:pt x="62861" y="397741"/>
                  <a:pt x="75889" y="404497"/>
                  <a:pt x="89380" y="403106"/>
                </a:cubicBezTo>
                <a:cubicBezTo>
                  <a:pt x="99761" y="403106"/>
                  <a:pt x="106565" y="392251"/>
                  <a:pt x="116536" y="374373"/>
                </a:cubicBezTo>
                <a:cubicBezTo>
                  <a:pt x="127387" y="354932"/>
                  <a:pt x="139684" y="332887"/>
                  <a:pt x="165101" y="332887"/>
                </a:cubicBezTo>
                <a:cubicBezTo>
                  <a:pt x="189773" y="332887"/>
                  <a:pt x="203312" y="354132"/>
                  <a:pt x="215255" y="372885"/>
                </a:cubicBezTo>
                <a:cubicBezTo>
                  <a:pt x="225158" y="388428"/>
                  <a:pt x="234510" y="403106"/>
                  <a:pt x="247705" y="403106"/>
                </a:cubicBezTo>
                <a:cubicBezTo>
                  <a:pt x="259366" y="403106"/>
                  <a:pt x="266286" y="392214"/>
                  <a:pt x="276299" y="374271"/>
                </a:cubicBezTo>
                <a:cubicBezTo>
                  <a:pt x="286587" y="355834"/>
                  <a:pt x="299391" y="332887"/>
                  <a:pt x="326180" y="332887"/>
                </a:cubicBezTo>
                <a:cubicBezTo>
                  <a:pt x="352783" y="332887"/>
                  <a:pt x="365833" y="354747"/>
                  <a:pt x="377348" y="374028"/>
                </a:cubicBezTo>
                <a:cubicBezTo>
                  <a:pt x="388157" y="392120"/>
                  <a:pt x="395570" y="403105"/>
                  <a:pt x="407407" y="403105"/>
                </a:cubicBezTo>
                <a:cubicBezTo>
                  <a:pt x="419718" y="403105"/>
                  <a:pt x="427987" y="391013"/>
                  <a:pt x="439196" y="372568"/>
                </a:cubicBezTo>
                <a:cubicBezTo>
                  <a:pt x="450502" y="353974"/>
                  <a:pt x="463315" y="332887"/>
                  <a:pt x="487258" y="332887"/>
                </a:cubicBezTo>
                <a:cubicBezTo>
                  <a:pt x="511564" y="332887"/>
                  <a:pt x="524698" y="354513"/>
                  <a:pt x="536288" y="373591"/>
                </a:cubicBezTo>
                <a:cubicBezTo>
                  <a:pt x="545505" y="388772"/>
                  <a:pt x="554217" y="403106"/>
                  <a:pt x="565733" y="403106"/>
                </a:cubicBezTo>
                <a:cubicBezTo>
                  <a:pt x="581488" y="402714"/>
                  <a:pt x="594973" y="391689"/>
                  <a:pt x="598489" y="376325"/>
                </a:cubicBezTo>
                <a:lnTo>
                  <a:pt x="598489" y="298963"/>
                </a:lnTo>
                <a:cubicBezTo>
                  <a:pt x="597833" y="294293"/>
                  <a:pt x="591647" y="258324"/>
                  <a:pt x="557077" y="258324"/>
                </a:cubicBezTo>
                <a:close/>
                <a:moveTo>
                  <a:pt x="194011" y="134639"/>
                </a:moveTo>
                <a:cubicBezTo>
                  <a:pt x="199272" y="134639"/>
                  <a:pt x="203536" y="138903"/>
                  <a:pt x="203536" y="144164"/>
                </a:cubicBezTo>
                <a:lnTo>
                  <a:pt x="203536" y="239274"/>
                </a:lnTo>
                <a:lnTo>
                  <a:pt x="317831" y="239274"/>
                </a:lnTo>
                <a:lnTo>
                  <a:pt x="317831" y="144164"/>
                </a:lnTo>
                <a:cubicBezTo>
                  <a:pt x="317831" y="138903"/>
                  <a:pt x="322096" y="134639"/>
                  <a:pt x="327356" y="134639"/>
                </a:cubicBezTo>
                <a:cubicBezTo>
                  <a:pt x="332617" y="134639"/>
                  <a:pt x="336881" y="138903"/>
                  <a:pt x="336881" y="144164"/>
                </a:cubicBezTo>
                <a:lnTo>
                  <a:pt x="336881" y="239274"/>
                </a:lnTo>
                <a:lnTo>
                  <a:pt x="451576" y="239274"/>
                </a:lnTo>
                <a:lnTo>
                  <a:pt x="451576" y="144164"/>
                </a:lnTo>
                <a:cubicBezTo>
                  <a:pt x="451576" y="138903"/>
                  <a:pt x="455841" y="134639"/>
                  <a:pt x="461101" y="134639"/>
                </a:cubicBezTo>
                <a:cubicBezTo>
                  <a:pt x="466362" y="134639"/>
                  <a:pt x="470626" y="138903"/>
                  <a:pt x="470626" y="144164"/>
                </a:cubicBezTo>
                <a:lnTo>
                  <a:pt x="470626" y="239274"/>
                </a:lnTo>
                <a:lnTo>
                  <a:pt x="557077" y="239274"/>
                </a:lnTo>
                <a:cubicBezTo>
                  <a:pt x="599754" y="239274"/>
                  <a:pt x="615250" y="277235"/>
                  <a:pt x="617478" y="297308"/>
                </a:cubicBezTo>
                <a:cubicBezTo>
                  <a:pt x="617520" y="297657"/>
                  <a:pt x="617540" y="298008"/>
                  <a:pt x="617539" y="298359"/>
                </a:cubicBezTo>
                <a:lnTo>
                  <a:pt x="617539" y="591718"/>
                </a:lnTo>
                <a:lnTo>
                  <a:pt x="642835" y="591718"/>
                </a:lnTo>
                <a:cubicBezTo>
                  <a:pt x="648095" y="591718"/>
                  <a:pt x="652360" y="595982"/>
                  <a:pt x="652360" y="601243"/>
                </a:cubicBezTo>
                <a:cubicBezTo>
                  <a:pt x="652360" y="606504"/>
                  <a:pt x="648095" y="610768"/>
                  <a:pt x="642835" y="610768"/>
                </a:cubicBezTo>
                <a:lnTo>
                  <a:pt x="9525" y="610768"/>
                </a:lnTo>
                <a:cubicBezTo>
                  <a:pt x="4264" y="610768"/>
                  <a:pt x="0" y="606504"/>
                  <a:pt x="0" y="601243"/>
                </a:cubicBezTo>
                <a:cubicBezTo>
                  <a:pt x="0" y="595982"/>
                  <a:pt x="4264" y="591718"/>
                  <a:pt x="9525" y="591718"/>
                </a:cubicBezTo>
                <a:lnTo>
                  <a:pt x="37174" y="591718"/>
                </a:lnTo>
                <a:lnTo>
                  <a:pt x="37174" y="298359"/>
                </a:lnTo>
                <a:cubicBezTo>
                  <a:pt x="37173" y="298008"/>
                  <a:pt x="37193" y="297657"/>
                  <a:pt x="37235" y="297308"/>
                </a:cubicBezTo>
                <a:cubicBezTo>
                  <a:pt x="39462" y="277235"/>
                  <a:pt x="54959" y="239274"/>
                  <a:pt x="97640" y="239274"/>
                </a:cubicBezTo>
                <a:lnTo>
                  <a:pt x="184486" y="239274"/>
                </a:lnTo>
                <a:lnTo>
                  <a:pt x="184486" y="144164"/>
                </a:lnTo>
                <a:cubicBezTo>
                  <a:pt x="184486" y="138903"/>
                  <a:pt x="188750" y="134639"/>
                  <a:pt x="194011" y="134639"/>
                </a:cubicBezTo>
                <a:close/>
                <a:moveTo>
                  <a:pt x="327365" y="28367"/>
                </a:moveTo>
                <a:cubicBezTo>
                  <a:pt x="320273" y="42365"/>
                  <a:pt x="314896" y="58021"/>
                  <a:pt x="318235" y="64169"/>
                </a:cubicBezTo>
                <a:cubicBezTo>
                  <a:pt x="319579" y="66652"/>
                  <a:pt x="323937" y="67173"/>
                  <a:pt x="327355" y="67173"/>
                </a:cubicBezTo>
                <a:cubicBezTo>
                  <a:pt x="330779" y="67173"/>
                  <a:pt x="335136" y="66652"/>
                  <a:pt x="336480" y="64169"/>
                </a:cubicBezTo>
                <a:lnTo>
                  <a:pt x="336480" y="64168"/>
                </a:lnTo>
                <a:cubicBezTo>
                  <a:pt x="339825" y="57992"/>
                  <a:pt x="334452" y="42356"/>
                  <a:pt x="327365" y="28367"/>
                </a:cubicBezTo>
                <a:close/>
                <a:moveTo>
                  <a:pt x="461105" y="28366"/>
                </a:moveTo>
                <a:cubicBezTo>
                  <a:pt x="454018" y="42365"/>
                  <a:pt x="448641" y="58020"/>
                  <a:pt x="451976" y="64168"/>
                </a:cubicBezTo>
                <a:cubicBezTo>
                  <a:pt x="453320" y="66652"/>
                  <a:pt x="457682" y="67173"/>
                  <a:pt x="461101" y="67173"/>
                </a:cubicBezTo>
                <a:cubicBezTo>
                  <a:pt x="464524" y="67173"/>
                  <a:pt x="468882" y="66652"/>
                  <a:pt x="470226" y="64168"/>
                </a:cubicBezTo>
                <a:cubicBezTo>
                  <a:pt x="473570" y="57992"/>
                  <a:pt x="468199" y="42356"/>
                  <a:pt x="461105" y="28366"/>
                </a:cubicBezTo>
                <a:close/>
                <a:moveTo>
                  <a:pt x="194015" y="28366"/>
                </a:moveTo>
                <a:cubicBezTo>
                  <a:pt x="186928" y="42366"/>
                  <a:pt x="181551" y="58020"/>
                  <a:pt x="184886" y="64168"/>
                </a:cubicBezTo>
                <a:cubicBezTo>
                  <a:pt x="186230" y="66653"/>
                  <a:pt x="190592" y="67174"/>
                  <a:pt x="194011" y="67174"/>
                </a:cubicBezTo>
                <a:cubicBezTo>
                  <a:pt x="197434" y="67174"/>
                  <a:pt x="201792" y="66653"/>
                  <a:pt x="203136" y="64168"/>
                </a:cubicBezTo>
                <a:cubicBezTo>
                  <a:pt x="206480" y="57992"/>
                  <a:pt x="201108" y="42356"/>
                  <a:pt x="194015" y="28366"/>
                </a:cubicBezTo>
                <a:close/>
                <a:moveTo>
                  <a:pt x="455229" y="1930"/>
                </a:moveTo>
                <a:cubicBezTo>
                  <a:pt x="459634" y="-1314"/>
                  <a:pt x="465834" y="-372"/>
                  <a:pt x="469077" y="4033"/>
                </a:cubicBezTo>
                <a:cubicBezTo>
                  <a:pt x="474133" y="11772"/>
                  <a:pt x="498755" y="51481"/>
                  <a:pt x="486978" y="73238"/>
                </a:cubicBezTo>
                <a:cubicBezTo>
                  <a:pt x="485113" y="75740"/>
                  <a:pt x="482895" y="77959"/>
                  <a:pt x="480394" y="79824"/>
                </a:cubicBezTo>
                <a:cubicBezTo>
                  <a:pt x="466101" y="90478"/>
                  <a:pt x="445879" y="87530"/>
                  <a:pt x="435223" y="73238"/>
                </a:cubicBezTo>
                <a:cubicBezTo>
                  <a:pt x="423447" y="51481"/>
                  <a:pt x="448070" y="11772"/>
                  <a:pt x="453124" y="4033"/>
                </a:cubicBezTo>
                <a:cubicBezTo>
                  <a:pt x="453716" y="3230"/>
                  <a:pt x="454426" y="2521"/>
                  <a:pt x="455229" y="1930"/>
                </a:cubicBezTo>
                <a:close/>
                <a:moveTo>
                  <a:pt x="321483" y="1930"/>
                </a:moveTo>
                <a:cubicBezTo>
                  <a:pt x="325889" y="-1314"/>
                  <a:pt x="332088" y="-372"/>
                  <a:pt x="335332" y="4033"/>
                </a:cubicBezTo>
                <a:cubicBezTo>
                  <a:pt x="340388" y="11772"/>
                  <a:pt x="365010" y="51481"/>
                  <a:pt x="353233" y="73238"/>
                </a:cubicBezTo>
                <a:cubicBezTo>
                  <a:pt x="347896" y="82262"/>
                  <a:pt x="337781" y="87338"/>
                  <a:pt x="327355" y="86223"/>
                </a:cubicBezTo>
                <a:cubicBezTo>
                  <a:pt x="316932" y="87337"/>
                  <a:pt x="306819" y="82261"/>
                  <a:pt x="301483" y="73238"/>
                </a:cubicBezTo>
                <a:cubicBezTo>
                  <a:pt x="289707" y="51490"/>
                  <a:pt x="314324" y="11772"/>
                  <a:pt x="319379" y="4033"/>
                </a:cubicBezTo>
                <a:cubicBezTo>
                  <a:pt x="319971" y="3230"/>
                  <a:pt x="320680" y="2521"/>
                  <a:pt x="321483" y="1930"/>
                </a:cubicBezTo>
                <a:close/>
                <a:moveTo>
                  <a:pt x="188139" y="1929"/>
                </a:moveTo>
                <a:cubicBezTo>
                  <a:pt x="192544" y="-1314"/>
                  <a:pt x="198744" y="-372"/>
                  <a:pt x="201987" y="4033"/>
                </a:cubicBezTo>
                <a:cubicBezTo>
                  <a:pt x="207043" y="11772"/>
                  <a:pt x="231665" y="51481"/>
                  <a:pt x="219888" y="73238"/>
                </a:cubicBezTo>
                <a:cubicBezTo>
                  <a:pt x="214551" y="82262"/>
                  <a:pt x="204436" y="87338"/>
                  <a:pt x="194011" y="86224"/>
                </a:cubicBezTo>
                <a:cubicBezTo>
                  <a:pt x="183587" y="87338"/>
                  <a:pt x="173471" y="82262"/>
                  <a:pt x="168133" y="73238"/>
                </a:cubicBezTo>
                <a:cubicBezTo>
                  <a:pt x="156357" y="51481"/>
                  <a:pt x="180980" y="11772"/>
                  <a:pt x="186034" y="4033"/>
                </a:cubicBezTo>
                <a:cubicBezTo>
                  <a:pt x="186626" y="3230"/>
                  <a:pt x="187336" y="2521"/>
                  <a:pt x="188139" y="1929"/>
                </a:cubicBezTo>
                <a:close/>
              </a:path>
            </a:pathLst>
          </a:custGeom>
          <a:solidFill>
            <a:schemeClr val="bg1"/>
          </a:solidFill>
          <a:ln w="3175" cap="flat">
            <a:solidFill>
              <a:schemeClr val="bg1"/>
            </a:solidFill>
            <a:prstDash val="solid"/>
            <a:miter/>
          </a:ln>
        </p:spPr>
        <p:txBody>
          <a:bodyPr rtlCol="0" anchor="ctr"/>
          <a:lstStyle/>
          <a:p>
            <a:endParaRPr lang="fr-FR" dirty="0"/>
          </a:p>
        </p:txBody>
      </p:sp>
      <p:sp>
        <p:nvSpPr>
          <p:cNvPr id="14" name="Espace réservé du contenu 2">
            <a:extLst>
              <a:ext uri="{FF2B5EF4-FFF2-40B4-BE49-F238E27FC236}">
                <a16:creationId xmlns:a16="http://schemas.microsoft.com/office/drawing/2014/main" id="{991F52A1-739B-34D9-7E92-C248D94DE4B5}"/>
              </a:ext>
            </a:extLst>
          </p:cNvPr>
          <p:cNvSpPr txBox="1">
            <a:spLocks/>
          </p:cNvSpPr>
          <p:nvPr/>
        </p:nvSpPr>
        <p:spPr>
          <a:xfrm>
            <a:off x="4780211" y="4445579"/>
            <a:ext cx="2099934" cy="279564"/>
          </a:xfrm>
          <a:prstGeom prst="rect">
            <a:avLst/>
          </a:prstGeom>
        </p:spPr>
        <p:txBody>
          <a:bodyPr vert="horz" wrap="none" lIns="0" tIns="0" rIns="0" bIns="0" rtlCol="0">
            <a:spAutoFit/>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sz="1800" kern="1200">
                <a:solidFill>
                  <a:schemeClr val="bg1"/>
                </a:solidFill>
                <a:latin typeface="Poppins SemiBold" panose="00000700000000000000" pitchFamily="2" charset="0"/>
                <a:ea typeface="+mn-ea"/>
                <a:cs typeface="Poppins SemiBold" panose="00000700000000000000" pitchFamily="2" charset="0"/>
              </a:defRPr>
            </a:lvl1pPr>
            <a:lvl2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bg1"/>
                </a:solidFill>
                <a:latin typeface="+mn-lt"/>
                <a:ea typeface="+mn-ea"/>
                <a:cs typeface="Poppins Light" panose="00000400000000000000" pitchFamily="2" charset="0"/>
              </a:defRPr>
            </a:lvl2pPr>
            <a:lvl3pPr marL="285750" indent="-285750"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bg1"/>
                </a:solidFill>
                <a:latin typeface="+mn-lt"/>
                <a:ea typeface="+mn-ea"/>
                <a:cs typeface="+mn-cs"/>
              </a:defRPr>
            </a:lvl3pPr>
            <a:lvl4pPr marL="522000" indent="-228600"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bg1"/>
                </a:solidFill>
                <a:latin typeface="Poppins Light" panose="00000400000000000000" pitchFamily="2" charset="0"/>
                <a:ea typeface="+mn-ea"/>
                <a:cs typeface="Poppins Light" panose="00000400000000000000" pitchFamily="2" charset="0"/>
              </a:defRPr>
            </a:lvl4pPr>
            <a:lvl5pPr marL="979200" indent="-228600" algn="l" defTabSz="914400" rtl="0" eaLnBrk="1" latinLnBrk="0" hangingPunct="1">
              <a:lnSpc>
                <a:spcPct val="90000"/>
              </a:lnSpc>
              <a:spcBef>
                <a:spcPts val="0"/>
              </a:spcBef>
              <a:spcAft>
                <a:spcPts val="0"/>
              </a:spcAft>
              <a:buFont typeface="Arial" panose="020B0604020202020204" pitchFamily="34" charset="0"/>
              <a:buChar char="•"/>
              <a:defRPr sz="1200" kern="1200">
                <a:solidFill>
                  <a:schemeClr val="bg1"/>
                </a:solidFill>
                <a:latin typeface="Poppins ExtraLight" panose="00000300000000000000" pitchFamily="2" charset="0"/>
                <a:ea typeface="+mn-ea"/>
                <a:cs typeface="Poppins ExtraLight" panose="000003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t>millions € de CA</a:t>
            </a:r>
          </a:p>
        </p:txBody>
      </p:sp>
      <p:sp>
        <p:nvSpPr>
          <p:cNvPr id="51" name="Forme libre : forme 50">
            <a:extLst>
              <a:ext uri="{FF2B5EF4-FFF2-40B4-BE49-F238E27FC236}">
                <a16:creationId xmlns:a16="http://schemas.microsoft.com/office/drawing/2014/main" id="{E25E9ADB-4ECF-5C06-15F6-E02886436DED}"/>
              </a:ext>
            </a:extLst>
          </p:cNvPr>
          <p:cNvSpPr/>
          <p:nvPr/>
        </p:nvSpPr>
        <p:spPr>
          <a:xfrm>
            <a:off x="4780211" y="2154552"/>
            <a:ext cx="284364" cy="316343"/>
          </a:xfrm>
          <a:custGeom>
            <a:avLst/>
            <a:gdLst>
              <a:gd name="connsiteX0" fmla="*/ 540715 w 569500"/>
              <a:gd name="connsiteY0" fmla="*/ 347005 h 633546"/>
              <a:gd name="connsiteX1" fmla="*/ 535229 w 569500"/>
              <a:gd name="connsiteY1" fmla="*/ 351072 h 633546"/>
              <a:gd name="connsiteX2" fmla="*/ 534743 w 569500"/>
              <a:gd name="connsiteY2" fmla="*/ 351415 h 633546"/>
              <a:gd name="connsiteX3" fmla="*/ 533952 w 569500"/>
              <a:gd name="connsiteY3" fmla="*/ 351911 h 633546"/>
              <a:gd name="connsiteX4" fmla="*/ 369132 w 569500"/>
              <a:gd name="connsiteY4" fmla="*/ 389230 h 633546"/>
              <a:gd name="connsiteX5" fmla="*/ 359578 w 569500"/>
              <a:gd name="connsiteY5" fmla="*/ 389068 h 633546"/>
              <a:gd name="connsiteX6" fmla="*/ 368856 w 569500"/>
              <a:gd name="connsiteY6" fmla="*/ 433054 h 633546"/>
              <a:gd name="connsiteX7" fmla="*/ 389773 w 569500"/>
              <a:gd name="connsiteY7" fmla="*/ 432645 h 633546"/>
              <a:gd name="connsiteX8" fmla="*/ 404689 w 569500"/>
              <a:gd name="connsiteY8" fmla="*/ 446265 h 633546"/>
              <a:gd name="connsiteX9" fmla="*/ 391068 w 569500"/>
              <a:gd name="connsiteY9" fmla="*/ 461191 h 633546"/>
              <a:gd name="connsiteX10" fmla="*/ 369132 w 569500"/>
              <a:gd name="connsiteY10" fmla="*/ 461686 h 633546"/>
              <a:gd name="connsiteX11" fmla="*/ 368989 w 569500"/>
              <a:gd name="connsiteY11" fmla="*/ 461686 h 633546"/>
              <a:gd name="connsiteX12" fmla="*/ 360740 w 569500"/>
              <a:gd name="connsiteY12" fmla="*/ 505225 h 633546"/>
              <a:gd name="connsiteX13" fmla="*/ 369475 w 569500"/>
              <a:gd name="connsiteY13" fmla="*/ 505492 h 633546"/>
              <a:gd name="connsiteX14" fmla="*/ 378209 w 569500"/>
              <a:gd name="connsiteY14" fmla="*/ 505416 h 633546"/>
              <a:gd name="connsiteX15" fmla="*/ 387944 w 569500"/>
              <a:gd name="connsiteY15" fmla="*/ 505044 h 633546"/>
              <a:gd name="connsiteX16" fmla="*/ 392344 w 569500"/>
              <a:gd name="connsiteY16" fmla="*/ 504882 h 633546"/>
              <a:gd name="connsiteX17" fmla="*/ 393506 w 569500"/>
              <a:gd name="connsiteY17" fmla="*/ 504844 h 633546"/>
              <a:gd name="connsiteX18" fmla="*/ 403336 w 569500"/>
              <a:gd name="connsiteY18" fmla="*/ 504149 h 633546"/>
              <a:gd name="connsiteX19" fmla="*/ 410270 w 569500"/>
              <a:gd name="connsiteY19" fmla="*/ 503577 h 633546"/>
              <a:gd name="connsiteX20" fmla="*/ 537629 w 569500"/>
              <a:gd name="connsiteY20" fmla="*/ 448447 h 633546"/>
              <a:gd name="connsiteX21" fmla="*/ 537677 w 569500"/>
              <a:gd name="connsiteY21" fmla="*/ 448056 h 633546"/>
              <a:gd name="connsiteX22" fmla="*/ 537829 w 569500"/>
              <a:gd name="connsiteY22" fmla="*/ 446208 h 633546"/>
              <a:gd name="connsiteX23" fmla="*/ 540763 w 569500"/>
              <a:gd name="connsiteY23" fmla="*/ 419348 h 633546"/>
              <a:gd name="connsiteX24" fmla="*/ 535115 w 569500"/>
              <a:gd name="connsiteY24" fmla="*/ 423548 h 633546"/>
              <a:gd name="connsiteX25" fmla="*/ 533848 w 569500"/>
              <a:gd name="connsiteY25" fmla="*/ 424424 h 633546"/>
              <a:gd name="connsiteX26" fmla="*/ 440284 w 569500"/>
              <a:gd name="connsiteY26" fmla="*/ 456228 h 633546"/>
              <a:gd name="connsiteX27" fmla="*/ 438007 w 569500"/>
              <a:gd name="connsiteY27" fmla="*/ 456409 h 633546"/>
              <a:gd name="connsiteX28" fmla="*/ 423920 w 569500"/>
              <a:gd name="connsiteY28" fmla="*/ 444379 h 633546"/>
              <a:gd name="connsiteX29" fmla="*/ 435769 w 569500"/>
              <a:gd name="connsiteY29" fmla="*/ 428015 h 633546"/>
              <a:gd name="connsiteX30" fmla="*/ 518303 w 569500"/>
              <a:gd name="connsiteY30" fmla="*/ 400450 h 633546"/>
              <a:gd name="connsiteX31" fmla="*/ 518370 w 569500"/>
              <a:gd name="connsiteY31" fmla="*/ 400412 h 633546"/>
              <a:gd name="connsiteX32" fmla="*/ 519046 w 569500"/>
              <a:gd name="connsiteY32" fmla="*/ 399926 h 633546"/>
              <a:gd name="connsiteX33" fmla="*/ 537610 w 569500"/>
              <a:gd name="connsiteY33" fmla="*/ 376028 h 633546"/>
              <a:gd name="connsiteX34" fmla="*/ 537591 w 569500"/>
              <a:gd name="connsiteY34" fmla="*/ 375857 h 633546"/>
              <a:gd name="connsiteX35" fmla="*/ 537924 w 569500"/>
              <a:gd name="connsiteY35" fmla="*/ 372828 h 633546"/>
              <a:gd name="connsiteX36" fmla="*/ 540715 w 569500"/>
              <a:gd name="connsiteY36" fmla="*/ 347005 h 633546"/>
              <a:gd name="connsiteX37" fmla="*/ 185642 w 569500"/>
              <a:gd name="connsiteY37" fmla="*/ 334556 h 633546"/>
              <a:gd name="connsiteX38" fmla="*/ 248184 w 569500"/>
              <a:gd name="connsiteY38" fmla="*/ 369437 h 633546"/>
              <a:gd name="connsiteX39" fmla="*/ 245059 w 569500"/>
              <a:gd name="connsiteY39" fmla="*/ 389401 h 633546"/>
              <a:gd name="connsiteX40" fmla="*/ 225095 w 569500"/>
              <a:gd name="connsiteY40" fmla="*/ 386267 h 633546"/>
              <a:gd name="connsiteX41" fmla="*/ 185633 w 569500"/>
              <a:gd name="connsiteY41" fmla="*/ 363141 h 633546"/>
              <a:gd name="connsiteX42" fmla="*/ 146180 w 569500"/>
              <a:gd name="connsiteY42" fmla="*/ 386267 h 633546"/>
              <a:gd name="connsiteX43" fmla="*/ 134188 w 569500"/>
              <a:gd name="connsiteY43" fmla="*/ 409480 h 633546"/>
              <a:gd name="connsiteX44" fmla="*/ 162697 w 569500"/>
              <a:gd name="connsiteY44" fmla="*/ 409480 h 633546"/>
              <a:gd name="connsiteX45" fmla="*/ 176984 w 569500"/>
              <a:gd name="connsiteY45" fmla="*/ 423767 h 633546"/>
              <a:gd name="connsiteX46" fmla="*/ 162697 w 569500"/>
              <a:gd name="connsiteY46" fmla="*/ 438055 h 633546"/>
              <a:gd name="connsiteX47" fmla="*/ 128045 w 569500"/>
              <a:gd name="connsiteY47" fmla="*/ 438055 h 633546"/>
              <a:gd name="connsiteX48" fmla="*/ 127607 w 569500"/>
              <a:gd name="connsiteY48" fmla="*/ 446208 h 633546"/>
              <a:gd name="connsiteX49" fmla="*/ 127549 w 569500"/>
              <a:gd name="connsiteY49" fmla="*/ 448704 h 633546"/>
              <a:gd name="connsiteX50" fmla="*/ 127949 w 569500"/>
              <a:gd name="connsiteY50" fmla="*/ 454952 h 633546"/>
              <a:gd name="connsiteX51" fmla="*/ 161363 w 569500"/>
              <a:gd name="connsiteY51" fmla="*/ 454952 h 633546"/>
              <a:gd name="connsiteX52" fmla="*/ 175651 w 569500"/>
              <a:gd name="connsiteY52" fmla="*/ 469240 h 633546"/>
              <a:gd name="connsiteX53" fmla="*/ 161363 w 569500"/>
              <a:gd name="connsiteY53" fmla="*/ 483527 h 633546"/>
              <a:gd name="connsiteX54" fmla="*/ 132902 w 569500"/>
              <a:gd name="connsiteY54" fmla="*/ 483527 h 633546"/>
              <a:gd name="connsiteX55" fmla="*/ 143018 w 569500"/>
              <a:gd name="connsiteY55" fmla="*/ 506416 h 633546"/>
              <a:gd name="connsiteX56" fmla="*/ 185623 w 569500"/>
              <a:gd name="connsiteY56" fmla="*/ 534276 h 633546"/>
              <a:gd name="connsiteX57" fmla="*/ 228219 w 569500"/>
              <a:gd name="connsiteY57" fmla="*/ 506425 h 633546"/>
              <a:gd name="connsiteX58" fmla="*/ 247907 w 569500"/>
              <a:gd name="connsiteY58" fmla="*/ 501891 h 633546"/>
              <a:gd name="connsiteX59" fmla="*/ 252441 w 569500"/>
              <a:gd name="connsiteY59" fmla="*/ 521579 h 633546"/>
              <a:gd name="connsiteX60" fmla="*/ 185623 w 569500"/>
              <a:gd name="connsiteY60" fmla="*/ 562851 h 633546"/>
              <a:gd name="connsiteX61" fmla="*/ 118786 w 569500"/>
              <a:gd name="connsiteY61" fmla="*/ 521560 h 633546"/>
              <a:gd name="connsiteX62" fmla="*/ 103165 w 569500"/>
              <a:gd name="connsiteY62" fmla="*/ 483527 h 633546"/>
              <a:gd name="connsiteX63" fmla="*/ 91212 w 569500"/>
              <a:gd name="connsiteY63" fmla="*/ 483527 h 633546"/>
              <a:gd name="connsiteX64" fmla="*/ 76924 w 569500"/>
              <a:gd name="connsiteY64" fmla="*/ 469240 h 633546"/>
              <a:gd name="connsiteX65" fmla="*/ 91231 w 569500"/>
              <a:gd name="connsiteY65" fmla="*/ 454942 h 633546"/>
              <a:gd name="connsiteX66" fmla="*/ 99203 w 569500"/>
              <a:gd name="connsiteY66" fmla="*/ 454942 h 633546"/>
              <a:gd name="connsiteX67" fmla="*/ 98993 w 569500"/>
              <a:gd name="connsiteY67" fmla="*/ 448694 h 633546"/>
              <a:gd name="connsiteX68" fmla="*/ 99079 w 569500"/>
              <a:gd name="connsiteY68" fmla="*/ 445056 h 633546"/>
              <a:gd name="connsiteX69" fmla="*/ 99460 w 569500"/>
              <a:gd name="connsiteY69" fmla="*/ 438045 h 633546"/>
              <a:gd name="connsiteX70" fmla="*/ 91916 w 569500"/>
              <a:gd name="connsiteY70" fmla="*/ 438045 h 633546"/>
              <a:gd name="connsiteX71" fmla="*/ 77629 w 569500"/>
              <a:gd name="connsiteY71" fmla="*/ 423758 h 633546"/>
              <a:gd name="connsiteX72" fmla="*/ 91916 w 569500"/>
              <a:gd name="connsiteY72" fmla="*/ 409470 h 633546"/>
              <a:gd name="connsiteX73" fmla="*/ 104289 w 569500"/>
              <a:gd name="connsiteY73" fmla="*/ 409470 h 633546"/>
              <a:gd name="connsiteX74" fmla="*/ 123111 w 569500"/>
              <a:gd name="connsiteY74" fmla="*/ 369427 h 633546"/>
              <a:gd name="connsiteX75" fmla="*/ 185642 w 569500"/>
              <a:gd name="connsiteY75" fmla="*/ 334556 h 633546"/>
              <a:gd name="connsiteX76" fmla="*/ 184814 w 569500"/>
              <a:gd name="connsiteY76" fmla="*/ 292456 h 633546"/>
              <a:gd name="connsiteX77" fmla="*/ 28565 w 569500"/>
              <a:gd name="connsiteY77" fmla="*/ 448713 h 633546"/>
              <a:gd name="connsiteX78" fmla="*/ 184814 w 569500"/>
              <a:gd name="connsiteY78" fmla="*/ 604971 h 633546"/>
              <a:gd name="connsiteX79" fmla="*/ 341071 w 569500"/>
              <a:gd name="connsiteY79" fmla="*/ 448713 h 633546"/>
              <a:gd name="connsiteX80" fmla="*/ 184814 w 569500"/>
              <a:gd name="connsiteY80" fmla="*/ 292456 h 633546"/>
              <a:gd name="connsiteX81" fmla="*/ 540706 w 569500"/>
              <a:gd name="connsiteY81" fmla="*/ 129997 h 633546"/>
              <a:gd name="connsiteX82" fmla="*/ 369132 w 569500"/>
              <a:gd name="connsiteY82" fmla="*/ 172088 h 633546"/>
              <a:gd name="connsiteX83" fmla="*/ 197644 w 569500"/>
              <a:gd name="connsiteY83" fmla="*/ 130064 h 633546"/>
              <a:gd name="connsiteX84" fmla="*/ 200530 w 569500"/>
              <a:gd name="connsiteY84" fmla="*/ 156172 h 633546"/>
              <a:gd name="connsiteX85" fmla="*/ 200625 w 569500"/>
              <a:gd name="connsiteY85" fmla="*/ 157267 h 633546"/>
              <a:gd name="connsiteX86" fmla="*/ 200749 w 569500"/>
              <a:gd name="connsiteY86" fmla="*/ 158801 h 633546"/>
              <a:gd name="connsiteX87" fmla="*/ 200758 w 569500"/>
              <a:gd name="connsiteY87" fmla="*/ 159172 h 633546"/>
              <a:gd name="connsiteX88" fmla="*/ 218723 w 569500"/>
              <a:gd name="connsiteY88" fmla="*/ 182394 h 633546"/>
              <a:gd name="connsiteX89" fmla="*/ 222533 w 569500"/>
              <a:gd name="connsiteY89" fmla="*/ 202235 h 633546"/>
              <a:gd name="connsiteX90" fmla="*/ 210693 w 569500"/>
              <a:gd name="connsiteY90" fmla="*/ 208521 h 633546"/>
              <a:gd name="connsiteX91" fmla="*/ 202692 w 569500"/>
              <a:gd name="connsiteY91" fmla="*/ 206073 h 633546"/>
              <a:gd name="connsiteX92" fmla="*/ 197615 w 569500"/>
              <a:gd name="connsiteY92" fmla="*/ 202263 h 633546"/>
              <a:gd name="connsiteX93" fmla="*/ 200349 w 569500"/>
              <a:gd name="connsiteY93" fmla="*/ 227686 h 633546"/>
              <a:gd name="connsiteX94" fmla="*/ 200492 w 569500"/>
              <a:gd name="connsiteY94" fmla="*/ 228505 h 633546"/>
              <a:gd name="connsiteX95" fmla="*/ 200520 w 569500"/>
              <a:gd name="connsiteY95" fmla="*/ 228676 h 633546"/>
              <a:gd name="connsiteX96" fmla="*/ 200587 w 569500"/>
              <a:gd name="connsiteY96" fmla="*/ 229419 h 633546"/>
              <a:gd name="connsiteX97" fmla="*/ 200730 w 569500"/>
              <a:gd name="connsiteY97" fmla="*/ 230829 h 633546"/>
              <a:gd name="connsiteX98" fmla="*/ 200730 w 569500"/>
              <a:gd name="connsiteY98" fmla="*/ 231048 h 633546"/>
              <a:gd name="connsiteX99" fmla="*/ 200730 w 569500"/>
              <a:gd name="connsiteY99" fmla="*/ 231076 h 633546"/>
              <a:gd name="connsiteX100" fmla="*/ 200749 w 569500"/>
              <a:gd name="connsiteY100" fmla="*/ 231296 h 633546"/>
              <a:gd name="connsiteX101" fmla="*/ 219246 w 569500"/>
              <a:gd name="connsiteY101" fmla="*/ 255175 h 633546"/>
              <a:gd name="connsiteX102" fmla="*/ 219351 w 569500"/>
              <a:gd name="connsiteY102" fmla="*/ 255241 h 633546"/>
              <a:gd name="connsiteX103" fmla="*/ 369151 w 569500"/>
              <a:gd name="connsiteY103" fmla="*/ 288284 h 633546"/>
              <a:gd name="connsiteX104" fmla="*/ 474755 w 569500"/>
              <a:gd name="connsiteY104" fmla="*/ 274530 h 633546"/>
              <a:gd name="connsiteX105" fmla="*/ 492490 w 569500"/>
              <a:gd name="connsiteY105" fmla="*/ 284197 h 633546"/>
              <a:gd name="connsiteX106" fmla="*/ 482822 w 569500"/>
              <a:gd name="connsiteY106" fmla="*/ 301943 h 633546"/>
              <a:gd name="connsiteX107" fmla="*/ 369141 w 569500"/>
              <a:gd name="connsiteY107" fmla="*/ 316859 h 633546"/>
              <a:gd name="connsiteX108" fmla="*/ 310020 w 569500"/>
              <a:gd name="connsiteY108" fmla="*/ 313134 h 633546"/>
              <a:gd name="connsiteX109" fmla="*/ 346910 w 569500"/>
              <a:gd name="connsiteY109" fmla="*/ 360016 h 633546"/>
              <a:gd name="connsiteX110" fmla="*/ 369132 w 569500"/>
              <a:gd name="connsiteY110" fmla="*/ 360626 h 633546"/>
              <a:gd name="connsiteX111" fmla="*/ 518922 w 569500"/>
              <a:gd name="connsiteY111" fmla="*/ 327555 h 633546"/>
              <a:gd name="connsiteX112" fmla="*/ 519827 w 569500"/>
              <a:gd name="connsiteY112" fmla="*/ 327003 h 633546"/>
              <a:gd name="connsiteX113" fmla="*/ 537610 w 569500"/>
              <a:gd name="connsiteY113" fmla="*/ 303533 h 633546"/>
              <a:gd name="connsiteX114" fmla="*/ 537591 w 569500"/>
              <a:gd name="connsiteY114" fmla="*/ 303390 h 633546"/>
              <a:gd name="connsiteX115" fmla="*/ 537924 w 569500"/>
              <a:gd name="connsiteY115" fmla="*/ 300380 h 633546"/>
              <a:gd name="connsiteX116" fmla="*/ 537924 w 569500"/>
              <a:gd name="connsiteY116" fmla="*/ 300361 h 633546"/>
              <a:gd name="connsiteX117" fmla="*/ 540706 w 569500"/>
              <a:gd name="connsiteY117" fmla="*/ 274606 h 633546"/>
              <a:gd name="connsiteX118" fmla="*/ 535457 w 569500"/>
              <a:gd name="connsiteY118" fmla="*/ 278492 h 633546"/>
              <a:gd name="connsiteX119" fmla="*/ 534476 w 569500"/>
              <a:gd name="connsiteY119" fmla="*/ 279168 h 633546"/>
              <a:gd name="connsiteX120" fmla="*/ 525732 w 569500"/>
              <a:gd name="connsiteY120" fmla="*/ 284512 h 633546"/>
              <a:gd name="connsiteX121" fmla="*/ 518779 w 569500"/>
              <a:gd name="connsiteY121" fmla="*/ 286322 h 633546"/>
              <a:gd name="connsiteX122" fmla="*/ 506292 w 569500"/>
              <a:gd name="connsiteY122" fmla="*/ 278987 h 633546"/>
              <a:gd name="connsiteX123" fmla="*/ 511797 w 569500"/>
              <a:gd name="connsiteY123" fmla="*/ 259547 h 633546"/>
              <a:gd name="connsiteX124" fmla="*/ 518970 w 569500"/>
              <a:gd name="connsiteY124" fmla="*/ 255184 h 633546"/>
              <a:gd name="connsiteX125" fmla="*/ 537591 w 569500"/>
              <a:gd name="connsiteY125" fmla="*/ 231191 h 633546"/>
              <a:gd name="connsiteX126" fmla="*/ 537610 w 569500"/>
              <a:gd name="connsiteY126" fmla="*/ 231038 h 633546"/>
              <a:gd name="connsiteX127" fmla="*/ 537591 w 569500"/>
              <a:gd name="connsiteY127" fmla="*/ 230867 h 633546"/>
              <a:gd name="connsiteX128" fmla="*/ 537791 w 569500"/>
              <a:gd name="connsiteY128" fmla="*/ 228838 h 633546"/>
              <a:gd name="connsiteX129" fmla="*/ 537801 w 569500"/>
              <a:gd name="connsiteY129" fmla="*/ 228724 h 633546"/>
              <a:gd name="connsiteX130" fmla="*/ 537801 w 569500"/>
              <a:gd name="connsiteY130" fmla="*/ 228695 h 633546"/>
              <a:gd name="connsiteX131" fmla="*/ 537991 w 569500"/>
              <a:gd name="connsiteY131" fmla="*/ 227590 h 633546"/>
              <a:gd name="connsiteX132" fmla="*/ 540715 w 569500"/>
              <a:gd name="connsiteY132" fmla="*/ 202206 h 633546"/>
              <a:gd name="connsiteX133" fmla="*/ 534895 w 569500"/>
              <a:gd name="connsiteY133" fmla="*/ 206502 h 633546"/>
              <a:gd name="connsiteX134" fmla="*/ 369141 w 569500"/>
              <a:gd name="connsiteY134" fmla="*/ 244478 h 633546"/>
              <a:gd name="connsiteX135" fmla="*/ 243469 w 569500"/>
              <a:gd name="connsiteY135" fmla="*/ 225704 h 633546"/>
              <a:gd name="connsiteX136" fmla="*/ 234658 w 569500"/>
              <a:gd name="connsiteY136" fmla="*/ 207521 h 633546"/>
              <a:gd name="connsiteX137" fmla="*/ 252841 w 569500"/>
              <a:gd name="connsiteY137" fmla="*/ 198711 h 633546"/>
              <a:gd name="connsiteX138" fmla="*/ 369141 w 569500"/>
              <a:gd name="connsiteY138" fmla="*/ 215903 h 633546"/>
              <a:gd name="connsiteX139" fmla="*/ 519017 w 569500"/>
              <a:gd name="connsiteY139" fmla="*/ 182747 h 633546"/>
              <a:gd name="connsiteX140" fmla="*/ 537572 w 569500"/>
              <a:gd name="connsiteY140" fmla="*/ 158848 h 633546"/>
              <a:gd name="connsiteX141" fmla="*/ 537658 w 569500"/>
              <a:gd name="connsiteY141" fmla="*/ 157715 h 633546"/>
              <a:gd name="connsiteX142" fmla="*/ 537753 w 569500"/>
              <a:gd name="connsiteY142" fmla="*/ 156781 h 633546"/>
              <a:gd name="connsiteX143" fmla="*/ 537801 w 569500"/>
              <a:gd name="connsiteY143" fmla="*/ 156248 h 633546"/>
              <a:gd name="connsiteX144" fmla="*/ 540706 w 569500"/>
              <a:gd name="connsiteY144" fmla="*/ 129997 h 633546"/>
              <a:gd name="connsiteX145" fmla="*/ 369132 w 569500"/>
              <a:gd name="connsiteY145" fmla="*/ 28575 h 633546"/>
              <a:gd name="connsiteX146" fmla="*/ 200720 w 569500"/>
              <a:gd name="connsiteY146" fmla="*/ 85573 h 633546"/>
              <a:gd name="connsiteX147" fmla="*/ 200730 w 569500"/>
              <a:gd name="connsiteY147" fmla="*/ 86630 h 633546"/>
              <a:gd name="connsiteX148" fmla="*/ 369141 w 569500"/>
              <a:gd name="connsiteY148" fmla="*/ 143532 h 633546"/>
              <a:gd name="connsiteX149" fmla="*/ 537581 w 569500"/>
              <a:gd name="connsiteY149" fmla="*/ 86411 h 633546"/>
              <a:gd name="connsiteX150" fmla="*/ 537601 w 569500"/>
              <a:gd name="connsiteY150" fmla="*/ 85830 h 633546"/>
              <a:gd name="connsiteX151" fmla="*/ 369132 w 569500"/>
              <a:gd name="connsiteY151" fmla="*/ 28575 h 633546"/>
              <a:gd name="connsiteX152" fmla="*/ 369141 w 569500"/>
              <a:gd name="connsiteY152" fmla="*/ 0 h 633546"/>
              <a:gd name="connsiteX153" fmla="*/ 566176 w 569500"/>
              <a:gd name="connsiteY153" fmla="*/ 85382 h 633546"/>
              <a:gd name="connsiteX154" fmla="*/ 569481 w 569500"/>
              <a:gd name="connsiteY154" fmla="*/ 122663 h 633546"/>
              <a:gd name="connsiteX155" fmla="*/ 566347 w 569500"/>
              <a:gd name="connsiteY155" fmla="*/ 158906 h 633546"/>
              <a:gd name="connsiteX156" fmla="*/ 569481 w 569500"/>
              <a:gd name="connsiteY156" fmla="*/ 195148 h 633546"/>
              <a:gd name="connsiteX157" fmla="*/ 566414 w 569500"/>
              <a:gd name="connsiteY157" fmla="*/ 231010 h 633546"/>
              <a:gd name="connsiteX158" fmla="*/ 569500 w 569500"/>
              <a:gd name="connsiteY158" fmla="*/ 267157 h 633546"/>
              <a:gd name="connsiteX159" fmla="*/ 566357 w 569500"/>
              <a:gd name="connsiteY159" fmla="*/ 303428 h 633546"/>
              <a:gd name="connsiteX160" fmla="*/ 569500 w 569500"/>
              <a:gd name="connsiteY160" fmla="*/ 339681 h 633546"/>
              <a:gd name="connsiteX161" fmla="*/ 566338 w 569500"/>
              <a:gd name="connsiteY161" fmla="*/ 376018 h 633546"/>
              <a:gd name="connsiteX162" fmla="*/ 569500 w 569500"/>
              <a:gd name="connsiteY162" fmla="*/ 412575 h 633546"/>
              <a:gd name="connsiteX163" fmla="*/ 565937 w 569500"/>
              <a:gd name="connsiteY163" fmla="*/ 451409 h 633546"/>
              <a:gd name="connsiteX164" fmla="*/ 413537 w 569500"/>
              <a:gd name="connsiteY164" fmla="*/ 531971 h 633546"/>
              <a:gd name="connsiteX165" fmla="*/ 405260 w 569500"/>
              <a:gd name="connsiteY165" fmla="*/ 532648 h 633546"/>
              <a:gd name="connsiteX166" fmla="*/ 395164 w 569500"/>
              <a:gd name="connsiteY166" fmla="*/ 533371 h 633546"/>
              <a:gd name="connsiteX167" fmla="*/ 394164 w 569500"/>
              <a:gd name="connsiteY167" fmla="*/ 533410 h 633546"/>
              <a:gd name="connsiteX168" fmla="*/ 389487 w 569500"/>
              <a:gd name="connsiteY168" fmla="*/ 533571 h 633546"/>
              <a:gd name="connsiteX169" fmla="*/ 379181 w 569500"/>
              <a:gd name="connsiteY169" fmla="*/ 533972 h 633546"/>
              <a:gd name="connsiteX170" fmla="*/ 369141 w 569500"/>
              <a:gd name="connsiteY170" fmla="*/ 534057 h 633546"/>
              <a:gd name="connsiteX171" fmla="*/ 348844 w 569500"/>
              <a:gd name="connsiteY171" fmla="*/ 533571 h 633546"/>
              <a:gd name="connsiteX172" fmla="*/ 184814 w 569500"/>
              <a:gd name="connsiteY172" fmla="*/ 633546 h 633546"/>
              <a:gd name="connsiteX173" fmla="*/ 0 w 569500"/>
              <a:gd name="connsiteY173" fmla="*/ 448713 h 633546"/>
              <a:gd name="connsiteX174" fmla="*/ 168878 w 569500"/>
              <a:gd name="connsiteY174" fmla="*/ 264690 h 633546"/>
              <a:gd name="connsiteX175" fmla="*/ 171983 w 569500"/>
              <a:gd name="connsiteY175" fmla="*/ 231162 h 633546"/>
              <a:gd name="connsiteX176" fmla="*/ 168878 w 569500"/>
              <a:gd name="connsiteY176" fmla="*/ 195053 h 633546"/>
              <a:gd name="connsiteX177" fmla="*/ 172002 w 569500"/>
              <a:gd name="connsiteY177" fmla="*/ 158810 h 633546"/>
              <a:gd name="connsiteX178" fmla="*/ 168878 w 569500"/>
              <a:gd name="connsiteY178" fmla="*/ 122568 h 633546"/>
              <a:gd name="connsiteX179" fmla="*/ 172079 w 569500"/>
              <a:gd name="connsiteY179" fmla="*/ 85858 h 633546"/>
              <a:gd name="connsiteX180" fmla="*/ 369141 w 569500"/>
              <a:gd name="connsiteY180" fmla="*/ 0 h 63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569500" h="633546">
                <a:moveTo>
                  <a:pt x="540715" y="347005"/>
                </a:moveTo>
                <a:cubicBezTo>
                  <a:pt x="538953" y="348358"/>
                  <a:pt x="537229" y="349720"/>
                  <a:pt x="535229" y="351072"/>
                </a:cubicBezTo>
                <a:cubicBezTo>
                  <a:pt x="535067" y="351187"/>
                  <a:pt x="534905" y="351311"/>
                  <a:pt x="534743" y="351415"/>
                </a:cubicBezTo>
                <a:cubicBezTo>
                  <a:pt x="534486" y="351587"/>
                  <a:pt x="534229" y="351758"/>
                  <a:pt x="533952" y="351911"/>
                </a:cubicBezTo>
                <a:cubicBezTo>
                  <a:pt x="498453" y="375295"/>
                  <a:pt x="436969" y="389230"/>
                  <a:pt x="369132" y="389230"/>
                </a:cubicBezTo>
                <a:cubicBezTo>
                  <a:pt x="365865" y="389230"/>
                  <a:pt x="362750" y="389125"/>
                  <a:pt x="359578" y="389068"/>
                </a:cubicBezTo>
                <a:cubicBezTo>
                  <a:pt x="364379" y="403069"/>
                  <a:pt x="367560" y="417776"/>
                  <a:pt x="368856" y="433054"/>
                </a:cubicBezTo>
                <a:cubicBezTo>
                  <a:pt x="375876" y="433064"/>
                  <a:pt x="382905" y="432959"/>
                  <a:pt x="389773" y="432645"/>
                </a:cubicBezTo>
                <a:cubicBezTo>
                  <a:pt x="397631" y="432378"/>
                  <a:pt x="404336" y="438379"/>
                  <a:pt x="404689" y="446265"/>
                </a:cubicBezTo>
                <a:cubicBezTo>
                  <a:pt x="405051" y="454142"/>
                  <a:pt x="398955" y="460829"/>
                  <a:pt x="391068" y="461191"/>
                </a:cubicBezTo>
                <a:cubicBezTo>
                  <a:pt x="383867" y="461515"/>
                  <a:pt x="376552" y="461686"/>
                  <a:pt x="369132" y="461686"/>
                </a:cubicBezTo>
                <a:cubicBezTo>
                  <a:pt x="369084" y="461686"/>
                  <a:pt x="369037" y="461686"/>
                  <a:pt x="368989" y="461686"/>
                </a:cubicBezTo>
                <a:cubicBezTo>
                  <a:pt x="367941" y="476755"/>
                  <a:pt x="365208" y="491357"/>
                  <a:pt x="360740" y="505225"/>
                </a:cubicBezTo>
                <a:cubicBezTo>
                  <a:pt x="363626" y="505282"/>
                  <a:pt x="366627" y="505482"/>
                  <a:pt x="369475" y="505492"/>
                </a:cubicBezTo>
                <a:cubicBezTo>
                  <a:pt x="372408" y="505492"/>
                  <a:pt x="375266" y="505492"/>
                  <a:pt x="378209" y="505416"/>
                </a:cubicBezTo>
                <a:cubicBezTo>
                  <a:pt x="381676" y="505330"/>
                  <a:pt x="384848" y="505263"/>
                  <a:pt x="387944" y="505044"/>
                </a:cubicBezTo>
                <a:cubicBezTo>
                  <a:pt x="389487" y="504949"/>
                  <a:pt x="390877" y="504958"/>
                  <a:pt x="392344" y="504882"/>
                </a:cubicBezTo>
                <a:cubicBezTo>
                  <a:pt x="392582" y="504873"/>
                  <a:pt x="393268" y="504844"/>
                  <a:pt x="393506" y="504844"/>
                </a:cubicBezTo>
                <a:lnTo>
                  <a:pt x="403336" y="504149"/>
                </a:lnTo>
                <a:cubicBezTo>
                  <a:pt x="405841" y="503987"/>
                  <a:pt x="408032" y="503787"/>
                  <a:pt x="410270" y="503577"/>
                </a:cubicBezTo>
                <a:cubicBezTo>
                  <a:pt x="489423" y="496138"/>
                  <a:pt x="537020" y="469725"/>
                  <a:pt x="537629" y="448447"/>
                </a:cubicBezTo>
                <a:cubicBezTo>
                  <a:pt x="537629" y="448313"/>
                  <a:pt x="537667" y="448189"/>
                  <a:pt x="537677" y="448056"/>
                </a:cubicBezTo>
                <a:cubicBezTo>
                  <a:pt x="537705" y="447437"/>
                  <a:pt x="537715" y="446827"/>
                  <a:pt x="537829" y="446208"/>
                </a:cubicBezTo>
                <a:cubicBezTo>
                  <a:pt x="537858" y="446056"/>
                  <a:pt x="540134" y="433597"/>
                  <a:pt x="540763" y="419348"/>
                </a:cubicBezTo>
                <a:cubicBezTo>
                  <a:pt x="538944" y="420748"/>
                  <a:pt x="537191" y="422158"/>
                  <a:pt x="535115" y="423548"/>
                </a:cubicBezTo>
                <a:cubicBezTo>
                  <a:pt x="534667" y="423891"/>
                  <a:pt x="534210" y="424196"/>
                  <a:pt x="533848" y="424424"/>
                </a:cubicBezTo>
                <a:cubicBezTo>
                  <a:pt x="511797" y="438941"/>
                  <a:pt x="479384" y="449980"/>
                  <a:pt x="440284" y="456228"/>
                </a:cubicBezTo>
                <a:cubicBezTo>
                  <a:pt x="439512" y="456352"/>
                  <a:pt x="438760" y="456409"/>
                  <a:pt x="438007" y="456409"/>
                </a:cubicBezTo>
                <a:cubicBezTo>
                  <a:pt x="431121" y="456409"/>
                  <a:pt x="425044" y="451409"/>
                  <a:pt x="423920" y="444379"/>
                </a:cubicBezTo>
                <a:cubicBezTo>
                  <a:pt x="422672" y="436588"/>
                  <a:pt x="427987" y="429254"/>
                  <a:pt x="435769" y="428015"/>
                </a:cubicBezTo>
                <a:cubicBezTo>
                  <a:pt x="470411" y="422481"/>
                  <a:pt x="499720" y="412690"/>
                  <a:pt x="518303" y="400450"/>
                </a:cubicBezTo>
                <a:cubicBezTo>
                  <a:pt x="518331" y="400431"/>
                  <a:pt x="518351" y="400422"/>
                  <a:pt x="518370" y="400412"/>
                </a:cubicBezTo>
                <a:cubicBezTo>
                  <a:pt x="518579" y="400240"/>
                  <a:pt x="518817" y="400079"/>
                  <a:pt x="519046" y="399926"/>
                </a:cubicBezTo>
                <a:cubicBezTo>
                  <a:pt x="525856" y="395383"/>
                  <a:pt x="537305" y="386248"/>
                  <a:pt x="537610" y="376028"/>
                </a:cubicBezTo>
                <a:cubicBezTo>
                  <a:pt x="537610" y="375971"/>
                  <a:pt x="537591" y="375914"/>
                  <a:pt x="537591" y="375857"/>
                </a:cubicBezTo>
                <a:cubicBezTo>
                  <a:pt x="537591" y="374875"/>
                  <a:pt x="537715" y="373837"/>
                  <a:pt x="537924" y="372828"/>
                </a:cubicBezTo>
                <a:cubicBezTo>
                  <a:pt x="539677" y="362055"/>
                  <a:pt x="540410" y="353530"/>
                  <a:pt x="540715" y="347005"/>
                </a:cubicBezTo>
                <a:close/>
                <a:moveTo>
                  <a:pt x="185642" y="334556"/>
                </a:moveTo>
                <a:cubicBezTo>
                  <a:pt x="209579" y="334556"/>
                  <a:pt x="231801" y="346948"/>
                  <a:pt x="248184" y="369437"/>
                </a:cubicBezTo>
                <a:cubicBezTo>
                  <a:pt x="252832" y="375818"/>
                  <a:pt x="251432" y="384753"/>
                  <a:pt x="245059" y="389401"/>
                </a:cubicBezTo>
                <a:cubicBezTo>
                  <a:pt x="238678" y="394040"/>
                  <a:pt x="229724" y="392649"/>
                  <a:pt x="225095" y="386267"/>
                </a:cubicBezTo>
                <a:cubicBezTo>
                  <a:pt x="214217" y="371351"/>
                  <a:pt x="200206" y="363141"/>
                  <a:pt x="185633" y="363141"/>
                </a:cubicBezTo>
                <a:cubicBezTo>
                  <a:pt x="171060" y="363141"/>
                  <a:pt x="157058" y="371351"/>
                  <a:pt x="146180" y="386267"/>
                </a:cubicBezTo>
                <a:cubicBezTo>
                  <a:pt x="141208" y="393078"/>
                  <a:pt x="137227" y="400955"/>
                  <a:pt x="134188" y="409480"/>
                </a:cubicBezTo>
                <a:lnTo>
                  <a:pt x="162697" y="409480"/>
                </a:lnTo>
                <a:cubicBezTo>
                  <a:pt x="170583" y="409480"/>
                  <a:pt x="176984" y="415871"/>
                  <a:pt x="176984" y="423767"/>
                </a:cubicBezTo>
                <a:cubicBezTo>
                  <a:pt x="176984" y="431663"/>
                  <a:pt x="170583" y="438055"/>
                  <a:pt x="162697" y="438055"/>
                </a:cubicBezTo>
                <a:lnTo>
                  <a:pt x="128045" y="438055"/>
                </a:lnTo>
                <a:cubicBezTo>
                  <a:pt x="127816" y="440750"/>
                  <a:pt x="127664" y="443465"/>
                  <a:pt x="127607" y="446208"/>
                </a:cubicBezTo>
                <a:cubicBezTo>
                  <a:pt x="127540" y="447427"/>
                  <a:pt x="127549" y="448065"/>
                  <a:pt x="127549" y="448704"/>
                </a:cubicBezTo>
                <a:cubicBezTo>
                  <a:pt x="127549" y="450818"/>
                  <a:pt x="127845" y="452866"/>
                  <a:pt x="127949" y="454952"/>
                </a:cubicBezTo>
                <a:lnTo>
                  <a:pt x="161363" y="454952"/>
                </a:lnTo>
                <a:cubicBezTo>
                  <a:pt x="169250" y="454952"/>
                  <a:pt x="175651" y="461343"/>
                  <a:pt x="175651" y="469240"/>
                </a:cubicBezTo>
                <a:cubicBezTo>
                  <a:pt x="175651" y="477136"/>
                  <a:pt x="169250" y="483527"/>
                  <a:pt x="161363" y="483527"/>
                </a:cubicBezTo>
                <a:lnTo>
                  <a:pt x="132902" y="483527"/>
                </a:lnTo>
                <a:cubicBezTo>
                  <a:pt x="135455" y="491766"/>
                  <a:pt x="138732" y="499577"/>
                  <a:pt x="143018" y="506416"/>
                </a:cubicBezTo>
                <a:cubicBezTo>
                  <a:pt x="154067" y="524132"/>
                  <a:pt x="169574" y="534276"/>
                  <a:pt x="185623" y="534276"/>
                </a:cubicBezTo>
                <a:cubicBezTo>
                  <a:pt x="201625" y="534276"/>
                  <a:pt x="217151" y="524123"/>
                  <a:pt x="228219" y="506425"/>
                </a:cubicBezTo>
                <a:cubicBezTo>
                  <a:pt x="232401" y="499729"/>
                  <a:pt x="241211" y="497719"/>
                  <a:pt x="247907" y="501891"/>
                </a:cubicBezTo>
                <a:cubicBezTo>
                  <a:pt x="254603" y="506073"/>
                  <a:pt x="256623" y="514893"/>
                  <a:pt x="252441" y="521579"/>
                </a:cubicBezTo>
                <a:cubicBezTo>
                  <a:pt x="236030" y="547811"/>
                  <a:pt x="211674" y="562851"/>
                  <a:pt x="185623" y="562851"/>
                </a:cubicBezTo>
                <a:cubicBezTo>
                  <a:pt x="159487" y="562851"/>
                  <a:pt x="135141" y="547802"/>
                  <a:pt x="118786" y="521560"/>
                </a:cubicBezTo>
                <a:cubicBezTo>
                  <a:pt x="111738" y="510302"/>
                  <a:pt x="106499" y="497338"/>
                  <a:pt x="103165" y="483527"/>
                </a:cubicBezTo>
                <a:lnTo>
                  <a:pt x="91212" y="483527"/>
                </a:lnTo>
                <a:cubicBezTo>
                  <a:pt x="83325" y="483527"/>
                  <a:pt x="76924" y="477136"/>
                  <a:pt x="76924" y="469240"/>
                </a:cubicBezTo>
                <a:cubicBezTo>
                  <a:pt x="76924" y="461353"/>
                  <a:pt x="83315" y="454952"/>
                  <a:pt x="91231" y="454942"/>
                </a:cubicBezTo>
                <a:lnTo>
                  <a:pt x="99203" y="454942"/>
                </a:lnTo>
                <a:cubicBezTo>
                  <a:pt x="99117" y="452856"/>
                  <a:pt x="98993" y="450790"/>
                  <a:pt x="98993" y="448694"/>
                </a:cubicBezTo>
                <a:cubicBezTo>
                  <a:pt x="98993" y="447475"/>
                  <a:pt x="99003" y="446265"/>
                  <a:pt x="99079" y="445056"/>
                </a:cubicBezTo>
                <a:cubicBezTo>
                  <a:pt x="99117" y="442712"/>
                  <a:pt x="99308" y="440379"/>
                  <a:pt x="99460" y="438045"/>
                </a:cubicBezTo>
                <a:lnTo>
                  <a:pt x="91916" y="438045"/>
                </a:lnTo>
                <a:cubicBezTo>
                  <a:pt x="84030" y="438045"/>
                  <a:pt x="77629" y="431654"/>
                  <a:pt x="77629" y="423758"/>
                </a:cubicBezTo>
                <a:cubicBezTo>
                  <a:pt x="77629" y="415861"/>
                  <a:pt x="84030" y="409470"/>
                  <a:pt x="91916" y="409470"/>
                </a:cubicBezTo>
                <a:lnTo>
                  <a:pt x="104289" y="409470"/>
                </a:lnTo>
                <a:cubicBezTo>
                  <a:pt x="108366" y="394716"/>
                  <a:pt x="114672" y="381009"/>
                  <a:pt x="123111" y="369427"/>
                </a:cubicBezTo>
                <a:cubicBezTo>
                  <a:pt x="139484" y="346939"/>
                  <a:pt x="161706" y="334556"/>
                  <a:pt x="185642" y="334556"/>
                </a:cubicBezTo>
                <a:close/>
                <a:moveTo>
                  <a:pt x="184814" y="292456"/>
                </a:moveTo>
                <a:cubicBezTo>
                  <a:pt x="98660" y="292456"/>
                  <a:pt x="28565" y="362550"/>
                  <a:pt x="28565" y="448713"/>
                </a:cubicBezTo>
                <a:cubicBezTo>
                  <a:pt x="28565" y="534876"/>
                  <a:pt x="98660" y="604971"/>
                  <a:pt x="184814" y="604971"/>
                </a:cubicBezTo>
                <a:cubicBezTo>
                  <a:pt x="270977" y="604971"/>
                  <a:pt x="341071" y="534876"/>
                  <a:pt x="341071" y="448713"/>
                </a:cubicBezTo>
                <a:cubicBezTo>
                  <a:pt x="341071" y="362550"/>
                  <a:pt x="270977" y="292456"/>
                  <a:pt x="184814" y="292456"/>
                </a:cubicBezTo>
                <a:close/>
                <a:moveTo>
                  <a:pt x="540706" y="129997"/>
                </a:moveTo>
                <a:cubicBezTo>
                  <a:pt x="504558" y="157563"/>
                  <a:pt x="435416" y="172088"/>
                  <a:pt x="369132" y="172088"/>
                </a:cubicBezTo>
                <a:cubicBezTo>
                  <a:pt x="302895" y="172088"/>
                  <a:pt x="233810" y="157582"/>
                  <a:pt x="197644" y="130064"/>
                </a:cubicBezTo>
                <a:cubicBezTo>
                  <a:pt x="198311" y="143999"/>
                  <a:pt x="200501" y="156029"/>
                  <a:pt x="200530" y="156172"/>
                </a:cubicBezTo>
                <a:cubicBezTo>
                  <a:pt x="200606" y="156543"/>
                  <a:pt x="200587" y="156905"/>
                  <a:pt x="200625" y="157267"/>
                </a:cubicBezTo>
                <a:cubicBezTo>
                  <a:pt x="200673" y="157782"/>
                  <a:pt x="200749" y="158277"/>
                  <a:pt x="200749" y="158801"/>
                </a:cubicBezTo>
                <a:cubicBezTo>
                  <a:pt x="200749" y="158925"/>
                  <a:pt x="200758" y="159048"/>
                  <a:pt x="200758" y="159172"/>
                </a:cubicBezTo>
                <a:cubicBezTo>
                  <a:pt x="201244" y="169097"/>
                  <a:pt x="212160" y="177965"/>
                  <a:pt x="218723" y="182394"/>
                </a:cubicBezTo>
                <a:cubicBezTo>
                  <a:pt x="225257" y="186823"/>
                  <a:pt x="226981" y="195701"/>
                  <a:pt x="222533" y="202235"/>
                </a:cubicBezTo>
                <a:cubicBezTo>
                  <a:pt x="219770" y="206321"/>
                  <a:pt x="215265" y="208521"/>
                  <a:pt x="210693" y="208521"/>
                </a:cubicBezTo>
                <a:cubicBezTo>
                  <a:pt x="207931" y="208521"/>
                  <a:pt x="205149" y="207731"/>
                  <a:pt x="202692" y="206073"/>
                </a:cubicBezTo>
                <a:cubicBezTo>
                  <a:pt x="200825" y="204807"/>
                  <a:pt x="199273" y="203540"/>
                  <a:pt x="197615" y="202263"/>
                </a:cubicBezTo>
                <a:cubicBezTo>
                  <a:pt x="198158" y="214093"/>
                  <a:pt x="199815" y="224561"/>
                  <a:pt x="200349" y="227686"/>
                </a:cubicBezTo>
                <a:cubicBezTo>
                  <a:pt x="200416" y="227962"/>
                  <a:pt x="200444" y="228229"/>
                  <a:pt x="200492" y="228505"/>
                </a:cubicBezTo>
                <a:cubicBezTo>
                  <a:pt x="200492" y="228533"/>
                  <a:pt x="200520" y="228676"/>
                  <a:pt x="200520" y="228676"/>
                </a:cubicBezTo>
                <a:cubicBezTo>
                  <a:pt x="200568" y="228924"/>
                  <a:pt x="200558" y="229172"/>
                  <a:pt x="200587" y="229419"/>
                </a:cubicBezTo>
                <a:cubicBezTo>
                  <a:pt x="200635" y="229886"/>
                  <a:pt x="200730" y="230343"/>
                  <a:pt x="200730" y="230829"/>
                </a:cubicBezTo>
                <a:lnTo>
                  <a:pt x="200730" y="231048"/>
                </a:lnTo>
                <a:cubicBezTo>
                  <a:pt x="200730" y="231057"/>
                  <a:pt x="200730" y="231067"/>
                  <a:pt x="200730" y="231076"/>
                </a:cubicBezTo>
                <a:cubicBezTo>
                  <a:pt x="200730" y="231143"/>
                  <a:pt x="200749" y="231219"/>
                  <a:pt x="200749" y="231296"/>
                </a:cubicBezTo>
                <a:cubicBezTo>
                  <a:pt x="201482" y="241163"/>
                  <a:pt x="211093" y="249688"/>
                  <a:pt x="219246" y="255175"/>
                </a:cubicBezTo>
                <a:cubicBezTo>
                  <a:pt x="219285" y="255194"/>
                  <a:pt x="219323" y="255222"/>
                  <a:pt x="219351" y="255241"/>
                </a:cubicBezTo>
                <a:cubicBezTo>
                  <a:pt x="249907" y="275615"/>
                  <a:pt x="307305" y="288284"/>
                  <a:pt x="369151" y="288284"/>
                </a:cubicBezTo>
                <a:cubicBezTo>
                  <a:pt x="407718" y="288284"/>
                  <a:pt x="444237" y="283531"/>
                  <a:pt x="474755" y="274530"/>
                </a:cubicBezTo>
                <a:cubicBezTo>
                  <a:pt x="482308" y="272320"/>
                  <a:pt x="490261" y="276625"/>
                  <a:pt x="492490" y="284197"/>
                </a:cubicBezTo>
                <a:cubicBezTo>
                  <a:pt x="494719" y="291770"/>
                  <a:pt x="490395" y="299714"/>
                  <a:pt x="482822" y="301943"/>
                </a:cubicBezTo>
                <a:cubicBezTo>
                  <a:pt x="449713" y="311696"/>
                  <a:pt x="410404" y="316859"/>
                  <a:pt x="369141" y="316859"/>
                </a:cubicBezTo>
                <a:cubicBezTo>
                  <a:pt x="348682" y="316859"/>
                  <a:pt x="328813" y="315554"/>
                  <a:pt x="310020" y="313134"/>
                </a:cubicBezTo>
                <a:cubicBezTo>
                  <a:pt x="324669" y="326669"/>
                  <a:pt x="337233" y="342405"/>
                  <a:pt x="346910" y="360016"/>
                </a:cubicBezTo>
                <a:cubicBezTo>
                  <a:pt x="354006" y="360378"/>
                  <a:pt x="361369" y="360626"/>
                  <a:pt x="369132" y="360626"/>
                </a:cubicBezTo>
                <a:cubicBezTo>
                  <a:pt x="431168" y="360626"/>
                  <a:pt x="488556" y="347958"/>
                  <a:pt x="518922" y="327555"/>
                </a:cubicBezTo>
                <a:cubicBezTo>
                  <a:pt x="519227" y="327365"/>
                  <a:pt x="519522" y="327174"/>
                  <a:pt x="519827" y="327003"/>
                </a:cubicBezTo>
                <a:cubicBezTo>
                  <a:pt x="531162" y="319249"/>
                  <a:pt x="537448" y="310944"/>
                  <a:pt x="537610" y="303533"/>
                </a:cubicBezTo>
                <a:cubicBezTo>
                  <a:pt x="537601" y="303486"/>
                  <a:pt x="537591" y="303438"/>
                  <a:pt x="537591" y="303390"/>
                </a:cubicBezTo>
                <a:cubicBezTo>
                  <a:pt x="537591" y="302362"/>
                  <a:pt x="537715" y="301352"/>
                  <a:pt x="537924" y="300380"/>
                </a:cubicBezTo>
                <a:cubicBezTo>
                  <a:pt x="537924" y="300380"/>
                  <a:pt x="537924" y="300371"/>
                  <a:pt x="537924" y="300361"/>
                </a:cubicBezTo>
                <a:cubicBezTo>
                  <a:pt x="539658" y="289627"/>
                  <a:pt x="540401" y="281130"/>
                  <a:pt x="540706" y="274606"/>
                </a:cubicBezTo>
                <a:cubicBezTo>
                  <a:pt x="539020" y="275901"/>
                  <a:pt x="537353" y="277206"/>
                  <a:pt x="535457" y="278492"/>
                </a:cubicBezTo>
                <a:cubicBezTo>
                  <a:pt x="535143" y="278730"/>
                  <a:pt x="534819" y="278959"/>
                  <a:pt x="534476" y="279168"/>
                </a:cubicBezTo>
                <a:cubicBezTo>
                  <a:pt x="531724" y="280997"/>
                  <a:pt x="528819" y="282788"/>
                  <a:pt x="525732" y="284512"/>
                </a:cubicBezTo>
                <a:cubicBezTo>
                  <a:pt x="523532" y="285731"/>
                  <a:pt x="521141" y="286322"/>
                  <a:pt x="518779" y="286322"/>
                </a:cubicBezTo>
                <a:cubicBezTo>
                  <a:pt x="513769" y="286322"/>
                  <a:pt x="508902" y="283674"/>
                  <a:pt x="506292" y="278987"/>
                </a:cubicBezTo>
                <a:cubicBezTo>
                  <a:pt x="502444" y="272101"/>
                  <a:pt x="504911" y="263395"/>
                  <a:pt x="511797" y="259547"/>
                </a:cubicBezTo>
                <a:cubicBezTo>
                  <a:pt x="514341" y="258137"/>
                  <a:pt x="516741" y="256680"/>
                  <a:pt x="518970" y="255184"/>
                </a:cubicBezTo>
                <a:cubicBezTo>
                  <a:pt x="530866" y="247212"/>
                  <a:pt x="537486" y="238687"/>
                  <a:pt x="537591" y="231191"/>
                </a:cubicBezTo>
                <a:cubicBezTo>
                  <a:pt x="537591" y="231134"/>
                  <a:pt x="537610" y="231086"/>
                  <a:pt x="537610" y="231038"/>
                </a:cubicBezTo>
                <a:cubicBezTo>
                  <a:pt x="537610" y="230981"/>
                  <a:pt x="537591" y="230924"/>
                  <a:pt x="537591" y="230867"/>
                </a:cubicBezTo>
                <a:cubicBezTo>
                  <a:pt x="537591" y="230172"/>
                  <a:pt x="537696" y="229505"/>
                  <a:pt x="537791" y="228838"/>
                </a:cubicBezTo>
                <a:cubicBezTo>
                  <a:pt x="537801" y="228800"/>
                  <a:pt x="537791" y="228762"/>
                  <a:pt x="537801" y="228724"/>
                </a:cubicBezTo>
                <a:lnTo>
                  <a:pt x="537801" y="228695"/>
                </a:lnTo>
                <a:cubicBezTo>
                  <a:pt x="537858" y="228324"/>
                  <a:pt x="537905" y="227952"/>
                  <a:pt x="537991" y="227590"/>
                </a:cubicBezTo>
                <a:cubicBezTo>
                  <a:pt x="538553" y="224333"/>
                  <a:pt x="540182" y="213941"/>
                  <a:pt x="540715" y="202206"/>
                </a:cubicBezTo>
                <a:cubicBezTo>
                  <a:pt x="538848" y="203645"/>
                  <a:pt x="537029" y="205083"/>
                  <a:pt x="534895" y="206502"/>
                </a:cubicBezTo>
                <a:cubicBezTo>
                  <a:pt x="499510" y="230267"/>
                  <a:pt x="437521" y="244478"/>
                  <a:pt x="369141" y="244478"/>
                </a:cubicBezTo>
                <a:cubicBezTo>
                  <a:pt x="322964" y="244478"/>
                  <a:pt x="278321" y="237811"/>
                  <a:pt x="243469" y="225704"/>
                </a:cubicBezTo>
                <a:cubicBezTo>
                  <a:pt x="236020" y="223114"/>
                  <a:pt x="232077" y="214979"/>
                  <a:pt x="234658" y="207521"/>
                </a:cubicBezTo>
                <a:cubicBezTo>
                  <a:pt x="237230" y="200063"/>
                  <a:pt x="245354" y="196101"/>
                  <a:pt x="252841" y="198711"/>
                </a:cubicBezTo>
                <a:cubicBezTo>
                  <a:pt x="284759" y="209798"/>
                  <a:pt x="326069" y="215903"/>
                  <a:pt x="369141" y="215903"/>
                </a:cubicBezTo>
                <a:cubicBezTo>
                  <a:pt x="431130" y="215903"/>
                  <a:pt x="488566" y="203197"/>
                  <a:pt x="519017" y="182747"/>
                </a:cubicBezTo>
                <a:cubicBezTo>
                  <a:pt x="530847" y="174869"/>
                  <a:pt x="537401" y="166402"/>
                  <a:pt x="537572" y="158848"/>
                </a:cubicBezTo>
                <a:cubicBezTo>
                  <a:pt x="537572" y="158458"/>
                  <a:pt x="537629" y="158096"/>
                  <a:pt x="537658" y="157715"/>
                </a:cubicBezTo>
                <a:cubicBezTo>
                  <a:pt x="537686" y="157391"/>
                  <a:pt x="537715" y="157115"/>
                  <a:pt x="537753" y="156781"/>
                </a:cubicBezTo>
                <a:cubicBezTo>
                  <a:pt x="537782" y="156601"/>
                  <a:pt x="537763" y="156429"/>
                  <a:pt x="537801" y="156248"/>
                </a:cubicBezTo>
                <a:cubicBezTo>
                  <a:pt x="537829" y="156115"/>
                  <a:pt x="540048" y="143989"/>
                  <a:pt x="540706" y="129997"/>
                </a:cubicBezTo>
                <a:close/>
                <a:moveTo>
                  <a:pt x="369132" y="28575"/>
                </a:moveTo>
                <a:cubicBezTo>
                  <a:pt x="265433" y="28575"/>
                  <a:pt x="201559" y="61608"/>
                  <a:pt x="200720" y="85573"/>
                </a:cubicBezTo>
                <a:cubicBezTo>
                  <a:pt x="200739" y="85925"/>
                  <a:pt x="200739" y="86277"/>
                  <a:pt x="200730" y="86630"/>
                </a:cubicBezTo>
                <a:cubicBezTo>
                  <a:pt x="201720" y="110585"/>
                  <a:pt x="265557" y="143532"/>
                  <a:pt x="369141" y="143532"/>
                </a:cubicBezTo>
                <a:cubicBezTo>
                  <a:pt x="473031" y="143532"/>
                  <a:pt x="536972" y="110385"/>
                  <a:pt x="537581" y="86411"/>
                </a:cubicBezTo>
                <a:cubicBezTo>
                  <a:pt x="537581" y="86211"/>
                  <a:pt x="537591" y="86020"/>
                  <a:pt x="537601" y="85830"/>
                </a:cubicBezTo>
                <a:cubicBezTo>
                  <a:pt x="537210" y="61846"/>
                  <a:pt x="473212" y="28575"/>
                  <a:pt x="369132" y="28575"/>
                </a:cubicBezTo>
                <a:close/>
                <a:moveTo>
                  <a:pt x="369141" y="0"/>
                </a:moveTo>
                <a:cubicBezTo>
                  <a:pt x="464287" y="0"/>
                  <a:pt x="565356" y="29918"/>
                  <a:pt x="566176" y="85382"/>
                </a:cubicBezTo>
                <a:cubicBezTo>
                  <a:pt x="567014" y="90249"/>
                  <a:pt x="569481" y="106023"/>
                  <a:pt x="569481" y="122663"/>
                </a:cubicBezTo>
                <a:cubicBezTo>
                  <a:pt x="569481" y="138313"/>
                  <a:pt x="567300" y="153133"/>
                  <a:pt x="566347" y="158906"/>
                </a:cubicBezTo>
                <a:cubicBezTo>
                  <a:pt x="567300" y="164687"/>
                  <a:pt x="569481" y="179499"/>
                  <a:pt x="569481" y="195148"/>
                </a:cubicBezTo>
                <a:cubicBezTo>
                  <a:pt x="569481" y="210436"/>
                  <a:pt x="567404" y="224961"/>
                  <a:pt x="566414" y="231010"/>
                </a:cubicBezTo>
                <a:cubicBezTo>
                  <a:pt x="567338" y="236649"/>
                  <a:pt x="569500" y="251470"/>
                  <a:pt x="569500" y="267157"/>
                </a:cubicBezTo>
                <a:cubicBezTo>
                  <a:pt x="569500" y="274806"/>
                  <a:pt x="568919" y="287293"/>
                  <a:pt x="566357" y="303428"/>
                </a:cubicBezTo>
                <a:cubicBezTo>
                  <a:pt x="568928" y="319792"/>
                  <a:pt x="569500" y="332108"/>
                  <a:pt x="569500" y="339681"/>
                </a:cubicBezTo>
                <a:cubicBezTo>
                  <a:pt x="569500" y="347348"/>
                  <a:pt x="568919" y="359855"/>
                  <a:pt x="566338" y="376018"/>
                </a:cubicBezTo>
                <a:cubicBezTo>
                  <a:pt x="567385" y="382191"/>
                  <a:pt x="569500" y="397145"/>
                  <a:pt x="569500" y="412575"/>
                </a:cubicBezTo>
                <a:cubicBezTo>
                  <a:pt x="569500" y="432025"/>
                  <a:pt x="566109" y="450428"/>
                  <a:pt x="565937" y="451409"/>
                </a:cubicBezTo>
                <a:cubicBezTo>
                  <a:pt x="562766" y="492004"/>
                  <a:pt x="503482" y="523513"/>
                  <a:pt x="413537" y="531971"/>
                </a:cubicBezTo>
                <a:cubicBezTo>
                  <a:pt x="410375" y="532257"/>
                  <a:pt x="407889" y="532486"/>
                  <a:pt x="405260" y="532648"/>
                </a:cubicBezTo>
                <a:lnTo>
                  <a:pt x="395164" y="533371"/>
                </a:lnTo>
                <a:cubicBezTo>
                  <a:pt x="394830" y="533400"/>
                  <a:pt x="394497" y="533410"/>
                  <a:pt x="394164" y="533410"/>
                </a:cubicBezTo>
                <a:cubicBezTo>
                  <a:pt x="392401" y="533495"/>
                  <a:pt x="390954" y="533562"/>
                  <a:pt x="389487" y="533571"/>
                </a:cubicBezTo>
                <a:cubicBezTo>
                  <a:pt x="386105" y="533800"/>
                  <a:pt x="382648" y="533886"/>
                  <a:pt x="379181" y="533972"/>
                </a:cubicBezTo>
                <a:cubicBezTo>
                  <a:pt x="375647" y="534057"/>
                  <a:pt x="372437" y="534057"/>
                  <a:pt x="369141" y="534057"/>
                </a:cubicBezTo>
                <a:cubicBezTo>
                  <a:pt x="362531" y="534057"/>
                  <a:pt x="355721" y="533857"/>
                  <a:pt x="348844" y="533571"/>
                </a:cubicBezTo>
                <a:cubicBezTo>
                  <a:pt x="318030" y="592874"/>
                  <a:pt x="256137" y="633546"/>
                  <a:pt x="184814" y="633546"/>
                </a:cubicBezTo>
                <a:cubicBezTo>
                  <a:pt x="82906" y="633546"/>
                  <a:pt x="-19" y="550631"/>
                  <a:pt x="0" y="448713"/>
                </a:cubicBezTo>
                <a:cubicBezTo>
                  <a:pt x="0" y="352177"/>
                  <a:pt x="74419" y="272815"/>
                  <a:pt x="168878" y="264690"/>
                </a:cubicBezTo>
                <a:cubicBezTo>
                  <a:pt x="169088" y="250203"/>
                  <a:pt x="171059" y="236677"/>
                  <a:pt x="171983" y="231162"/>
                </a:cubicBezTo>
                <a:cubicBezTo>
                  <a:pt x="171021" y="225285"/>
                  <a:pt x="168878" y="210579"/>
                  <a:pt x="168878" y="195053"/>
                </a:cubicBezTo>
                <a:cubicBezTo>
                  <a:pt x="168878" y="179394"/>
                  <a:pt x="171050" y="164582"/>
                  <a:pt x="172002" y="158810"/>
                </a:cubicBezTo>
                <a:cubicBezTo>
                  <a:pt x="171050" y="153038"/>
                  <a:pt x="168878" y="138227"/>
                  <a:pt x="168878" y="122568"/>
                </a:cubicBezTo>
                <a:cubicBezTo>
                  <a:pt x="168878" y="106470"/>
                  <a:pt x="171174" y="91240"/>
                  <a:pt x="172079" y="85858"/>
                </a:cubicBezTo>
                <a:cubicBezTo>
                  <a:pt x="172317" y="30089"/>
                  <a:pt x="273710" y="0"/>
                  <a:pt x="369141" y="0"/>
                </a:cubicBezTo>
                <a:close/>
              </a:path>
            </a:pathLst>
          </a:custGeom>
          <a:solidFill>
            <a:schemeClr val="bg1"/>
          </a:solidFill>
          <a:ln w="9525" cap="flat">
            <a:noFill/>
            <a:prstDash val="solid"/>
            <a:miter/>
          </a:ln>
        </p:spPr>
        <p:txBody>
          <a:bodyPr rtlCol="0" anchor="ctr"/>
          <a:lstStyle/>
          <a:p>
            <a:endParaRPr lang="fr-FR" dirty="0">
              <a:solidFill>
                <a:schemeClr val="bg1"/>
              </a:solidFill>
            </a:endParaRPr>
          </a:p>
        </p:txBody>
      </p:sp>
      <p:sp>
        <p:nvSpPr>
          <p:cNvPr id="17" name="Espace réservé du contenu 2">
            <a:extLst>
              <a:ext uri="{FF2B5EF4-FFF2-40B4-BE49-F238E27FC236}">
                <a16:creationId xmlns:a16="http://schemas.microsoft.com/office/drawing/2014/main" id="{FEB036BA-B295-CFCE-0F6D-6EFE54966172}"/>
              </a:ext>
            </a:extLst>
          </p:cNvPr>
          <p:cNvSpPr txBox="1">
            <a:spLocks/>
          </p:cNvSpPr>
          <p:nvPr/>
        </p:nvSpPr>
        <p:spPr>
          <a:xfrm>
            <a:off x="8522711" y="4445580"/>
            <a:ext cx="2048638" cy="279564"/>
          </a:xfrm>
          <a:prstGeom prst="rect">
            <a:avLst/>
          </a:prstGeom>
        </p:spPr>
        <p:txBody>
          <a:bodyPr vert="horz" wrap="none" lIns="0" tIns="0" rIns="0" bIns="0" rtlCol="0">
            <a:spAutoFit/>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sz="1800" kern="1200">
                <a:solidFill>
                  <a:schemeClr val="bg1"/>
                </a:solidFill>
                <a:latin typeface="Poppins SemiBold" panose="00000700000000000000" pitchFamily="2" charset="0"/>
                <a:ea typeface="+mn-ea"/>
                <a:cs typeface="Poppins SemiBold" panose="00000700000000000000" pitchFamily="2" charset="0"/>
              </a:defRPr>
            </a:lvl1pPr>
            <a:lvl2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bg1"/>
                </a:solidFill>
                <a:latin typeface="+mn-lt"/>
                <a:ea typeface="+mn-ea"/>
                <a:cs typeface="Poppins Light" panose="00000400000000000000" pitchFamily="2" charset="0"/>
              </a:defRPr>
            </a:lvl2pPr>
            <a:lvl3pPr marL="285750" indent="-285750"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bg1"/>
                </a:solidFill>
                <a:latin typeface="+mn-lt"/>
                <a:ea typeface="+mn-ea"/>
                <a:cs typeface="+mn-cs"/>
              </a:defRPr>
            </a:lvl3pPr>
            <a:lvl4pPr marL="522000" indent="-228600"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bg1"/>
                </a:solidFill>
                <a:latin typeface="Poppins Light" panose="00000400000000000000" pitchFamily="2" charset="0"/>
                <a:ea typeface="+mn-ea"/>
                <a:cs typeface="Poppins Light" panose="00000400000000000000" pitchFamily="2" charset="0"/>
              </a:defRPr>
            </a:lvl4pPr>
            <a:lvl5pPr marL="979200" indent="-228600" algn="l" defTabSz="914400" rtl="0" eaLnBrk="1" latinLnBrk="0" hangingPunct="1">
              <a:lnSpc>
                <a:spcPct val="90000"/>
              </a:lnSpc>
              <a:spcBef>
                <a:spcPts val="0"/>
              </a:spcBef>
              <a:spcAft>
                <a:spcPts val="0"/>
              </a:spcAft>
              <a:buFont typeface="Arial" panose="020B0604020202020204" pitchFamily="34" charset="0"/>
              <a:buChar char="•"/>
              <a:defRPr sz="1200" kern="1200">
                <a:solidFill>
                  <a:schemeClr val="bg1"/>
                </a:solidFill>
                <a:latin typeface="Poppins ExtraLight" panose="00000300000000000000" pitchFamily="2" charset="0"/>
                <a:ea typeface="+mn-ea"/>
                <a:cs typeface="Poppins ExtraLight" panose="000003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t>talents intégrés</a:t>
            </a:r>
          </a:p>
        </p:txBody>
      </p:sp>
      <p:sp>
        <p:nvSpPr>
          <p:cNvPr id="61" name="Forme libre : forme 60">
            <a:extLst>
              <a:ext uri="{FF2B5EF4-FFF2-40B4-BE49-F238E27FC236}">
                <a16:creationId xmlns:a16="http://schemas.microsoft.com/office/drawing/2014/main" id="{376366CB-953D-5FA4-662C-DA728B6CC2F6}"/>
              </a:ext>
            </a:extLst>
          </p:cNvPr>
          <p:cNvSpPr/>
          <p:nvPr/>
        </p:nvSpPr>
        <p:spPr>
          <a:xfrm>
            <a:off x="8367829" y="2152744"/>
            <a:ext cx="420091" cy="327994"/>
          </a:xfrm>
          <a:custGeom>
            <a:avLst/>
            <a:gdLst>
              <a:gd name="connsiteX0" fmla="*/ 494758 w 758922"/>
              <a:gd name="connsiteY0" fmla="*/ 406805 h 592542"/>
              <a:gd name="connsiteX1" fmla="*/ 382363 w 758922"/>
              <a:gd name="connsiteY1" fmla="*/ 355370 h 592542"/>
              <a:gd name="connsiteX2" fmla="*/ 381410 w 758922"/>
              <a:gd name="connsiteY2" fmla="*/ 354418 h 592542"/>
              <a:gd name="connsiteX3" fmla="*/ 358550 w 758922"/>
              <a:gd name="connsiteY3" fmla="*/ 326795 h 592542"/>
              <a:gd name="connsiteX4" fmla="*/ 375695 w 758922"/>
              <a:gd name="connsiteY4" fmla="*/ 310603 h 592542"/>
              <a:gd name="connsiteX5" fmla="*/ 418558 w 758922"/>
              <a:gd name="connsiteY5" fmla="*/ 142010 h 592542"/>
              <a:gd name="connsiteX6" fmla="*/ 278540 w 758922"/>
              <a:gd name="connsiteY6" fmla="*/ 88 h 592542"/>
              <a:gd name="connsiteX7" fmla="*/ 138523 w 758922"/>
              <a:gd name="connsiteY7" fmla="*/ 142010 h 592542"/>
              <a:gd name="connsiteX8" fmla="*/ 181385 w 758922"/>
              <a:gd name="connsiteY8" fmla="*/ 310603 h 592542"/>
              <a:gd name="connsiteX9" fmla="*/ 276635 w 758922"/>
              <a:gd name="connsiteY9" fmla="*/ 351560 h 592542"/>
              <a:gd name="connsiteX10" fmla="*/ 277588 w 758922"/>
              <a:gd name="connsiteY10" fmla="*/ 351560 h 592542"/>
              <a:gd name="connsiteX11" fmla="*/ 278540 w 758922"/>
              <a:gd name="connsiteY11" fmla="*/ 351560 h 592542"/>
              <a:gd name="connsiteX12" fmla="*/ 279493 w 758922"/>
              <a:gd name="connsiteY12" fmla="*/ 351560 h 592542"/>
              <a:gd name="connsiteX13" fmla="*/ 280445 w 758922"/>
              <a:gd name="connsiteY13" fmla="*/ 351560 h 592542"/>
              <a:gd name="connsiteX14" fmla="*/ 327118 w 758922"/>
              <a:gd name="connsiteY14" fmla="*/ 343940 h 592542"/>
              <a:gd name="connsiteX15" fmla="*/ 362360 w 758922"/>
              <a:gd name="connsiteY15" fmla="*/ 383945 h 592542"/>
              <a:gd name="connsiteX16" fmla="*/ 486185 w 758922"/>
              <a:gd name="connsiteY16" fmla="*/ 440143 h 592542"/>
              <a:gd name="connsiteX17" fmla="*/ 522380 w 758922"/>
              <a:gd name="connsiteY17" fmla="*/ 518248 h 592542"/>
              <a:gd name="connsiteX18" fmla="*/ 522380 w 758922"/>
              <a:gd name="connsiteY18" fmla="*/ 520153 h 592542"/>
              <a:gd name="connsiteX19" fmla="*/ 518570 w 758922"/>
              <a:gd name="connsiteY19" fmla="*/ 567778 h 592542"/>
              <a:gd name="connsiteX20" fmla="*/ 528095 w 758922"/>
              <a:gd name="connsiteY20" fmla="*/ 590638 h 592542"/>
              <a:gd name="connsiteX21" fmla="*/ 534763 w 758922"/>
              <a:gd name="connsiteY21" fmla="*/ 591590 h 592542"/>
              <a:gd name="connsiteX22" fmla="*/ 550955 w 758922"/>
              <a:gd name="connsiteY22" fmla="*/ 580160 h 592542"/>
              <a:gd name="connsiteX23" fmla="*/ 557623 w 758922"/>
              <a:gd name="connsiteY23" fmla="*/ 520153 h 592542"/>
              <a:gd name="connsiteX24" fmla="*/ 494758 w 758922"/>
              <a:gd name="connsiteY24" fmla="*/ 406805 h 592542"/>
              <a:gd name="connsiteX25" fmla="*/ 278540 w 758922"/>
              <a:gd name="connsiteY25" fmla="*/ 316318 h 592542"/>
              <a:gd name="connsiteX26" fmla="*/ 278540 w 758922"/>
              <a:gd name="connsiteY26" fmla="*/ 316318 h 592542"/>
              <a:gd name="connsiteX27" fmla="*/ 278540 w 758922"/>
              <a:gd name="connsiteY27" fmla="*/ 316318 h 592542"/>
              <a:gd name="connsiteX28" fmla="*/ 277588 w 758922"/>
              <a:gd name="connsiteY28" fmla="*/ 316318 h 592542"/>
              <a:gd name="connsiteX29" fmla="*/ 207103 w 758922"/>
              <a:gd name="connsiteY29" fmla="*/ 286790 h 592542"/>
              <a:gd name="connsiteX30" fmla="*/ 173765 w 758922"/>
              <a:gd name="connsiteY30" fmla="*/ 144868 h 592542"/>
              <a:gd name="connsiteX31" fmla="*/ 173765 w 758922"/>
              <a:gd name="connsiteY31" fmla="*/ 143915 h 592542"/>
              <a:gd name="connsiteX32" fmla="*/ 273778 w 758922"/>
              <a:gd name="connsiteY32" fmla="*/ 35330 h 592542"/>
              <a:gd name="connsiteX33" fmla="*/ 277588 w 758922"/>
              <a:gd name="connsiteY33" fmla="*/ 35330 h 592542"/>
              <a:gd name="connsiteX34" fmla="*/ 278540 w 758922"/>
              <a:gd name="connsiteY34" fmla="*/ 35330 h 592542"/>
              <a:gd name="connsiteX35" fmla="*/ 382363 w 758922"/>
              <a:gd name="connsiteY35" fmla="*/ 143915 h 592542"/>
              <a:gd name="connsiteX36" fmla="*/ 382363 w 758922"/>
              <a:gd name="connsiteY36" fmla="*/ 144868 h 592542"/>
              <a:gd name="connsiteX37" fmla="*/ 349025 w 758922"/>
              <a:gd name="connsiteY37" fmla="*/ 286790 h 592542"/>
              <a:gd name="connsiteX38" fmla="*/ 278540 w 758922"/>
              <a:gd name="connsiteY38" fmla="*/ 316318 h 592542"/>
              <a:gd name="connsiteX39" fmla="*/ 200435 w 758922"/>
              <a:gd name="connsiteY39" fmla="*/ 359180 h 592542"/>
              <a:gd name="connsiteX40" fmla="*/ 195673 w 758922"/>
              <a:gd name="connsiteY40" fmla="*/ 383945 h 592542"/>
              <a:gd name="connsiteX41" fmla="*/ 70895 w 758922"/>
              <a:gd name="connsiteY41" fmla="*/ 441095 h 592542"/>
              <a:gd name="connsiteX42" fmla="*/ 34700 w 758922"/>
              <a:gd name="connsiteY42" fmla="*/ 519200 h 592542"/>
              <a:gd name="connsiteX43" fmla="*/ 34700 w 758922"/>
              <a:gd name="connsiteY43" fmla="*/ 521105 h 592542"/>
              <a:gd name="connsiteX44" fmla="*/ 39463 w 758922"/>
              <a:gd name="connsiteY44" fmla="*/ 568730 h 592542"/>
              <a:gd name="connsiteX45" fmla="*/ 29938 w 758922"/>
              <a:gd name="connsiteY45" fmla="*/ 591590 h 592542"/>
              <a:gd name="connsiteX46" fmla="*/ 23270 w 758922"/>
              <a:gd name="connsiteY46" fmla="*/ 592543 h 592542"/>
              <a:gd name="connsiteX47" fmla="*/ 7078 w 758922"/>
              <a:gd name="connsiteY47" fmla="*/ 581113 h 592542"/>
              <a:gd name="connsiteX48" fmla="*/ 410 w 758922"/>
              <a:gd name="connsiteY48" fmla="*/ 521105 h 592542"/>
              <a:gd name="connsiteX49" fmla="*/ 63275 w 758922"/>
              <a:gd name="connsiteY49" fmla="*/ 406805 h 592542"/>
              <a:gd name="connsiteX50" fmla="*/ 175670 w 758922"/>
              <a:gd name="connsiteY50" fmla="*/ 355370 h 592542"/>
              <a:gd name="connsiteX51" fmla="*/ 200435 w 758922"/>
              <a:gd name="connsiteY51" fmla="*/ 359180 h 592542"/>
              <a:gd name="connsiteX52" fmla="*/ 758600 w 758922"/>
              <a:gd name="connsiteY52" fmla="*/ 514438 h 592542"/>
              <a:gd name="connsiteX53" fmla="*/ 740503 w 758922"/>
              <a:gd name="connsiteY53" fmla="*/ 531583 h 592542"/>
              <a:gd name="connsiteX54" fmla="*/ 739550 w 758922"/>
              <a:gd name="connsiteY54" fmla="*/ 531583 h 592542"/>
              <a:gd name="connsiteX55" fmla="*/ 722405 w 758922"/>
              <a:gd name="connsiteY55" fmla="*/ 512533 h 592542"/>
              <a:gd name="connsiteX56" fmla="*/ 701450 w 758922"/>
              <a:gd name="connsiteY56" fmla="*/ 450620 h 592542"/>
              <a:gd name="connsiteX57" fmla="*/ 595723 w 758922"/>
              <a:gd name="connsiteY57" fmla="*/ 343940 h 592542"/>
              <a:gd name="connsiteX58" fmla="*/ 595723 w 758922"/>
              <a:gd name="connsiteY58" fmla="*/ 343940 h 592542"/>
              <a:gd name="connsiteX59" fmla="*/ 595723 w 758922"/>
              <a:gd name="connsiteY59" fmla="*/ 342988 h 592542"/>
              <a:gd name="connsiteX60" fmla="*/ 595723 w 758922"/>
              <a:gd name="connsiteY60" fmla="*/ 342988 h 592542"/>
              <a:gd name="connsiteX61" fmla="*/ 612868 w 758922"/>
              <a:gd name="connsiteY61" fmla="*/ 329653 h 592542"/>
              <a:gd name="connsiteX62" fmla="*/ 664303 w 758922"/>
              <a:gd name="connsiteY62" fmla="*/ 321080 h 592542"/>
              <a:gd name="connsiteX63" fmla="*/ 645253 w 758922"/>
              <a:gd name="connsiteY63" fmla="*/ 239165 h 592542"/>
              <a:gd name="connsiteX64" fmla="*/ 628108 w 758922"/>
              <a:gd name="connsiteY64" fmla="*/ 141058 h 592542"/>
              <a:gd name="connsiteX65" fmla="*/ 599533 w 758922"/>
              <a:gd name="connsiteY65" fmla="*/ 132485 h 592542"/>
              <a:gd name="connsiteX66" fmla="*/ 584293 w 758922"/>
              <a:gd name="connsiteY66" fmla="*/ 125818 h 592542"/>
              <a:gd name="connsiteX67" fmla="*/ 530953 w 758922"/>
              <a:gd name="connsiteY67" fmla="*/ 120103 h 592542"/>
              <a:gd name="connsiteX68" fmla="*/ 530000 w 758922"/>
              <a:gd name="connsiteY68" fmla="*/ 120103 h 592542"/>
              <a:gd name="connsiteX69" fmla="*/ 482375 w 758922"/>
              <a:gd name="connsiteY69" fmla="*/ 222020 h 592542"/>
              <a:gd name="connsiteX70" fmla="*/ 460468 w 758922"/>
              <a:gd name="connsiteY70" fmla="*/ 320128 h 592542"/>
              <a:gd name="connsiteX71" fmla="*/ 512855 w 758922"/>
              <a:gd name="connsiteY71" fmla="*/ 328700 h 592542"/>
              <a:gd name="connsiteX72" fmla="*/ 512855 w 758922"/>
              <a:gd name="connsiteY72" fmla="*/ 328700 h 592542"/>
              <a:gd name="connsiteX73" fmla="*/ 530953 w 758922"/>
              <a:gd name="connsiteY73" fmla="*/ 346798 h 592542"/>
              <a:gd name="connsiteX74" fmla="*/ 512855 w 758922"/>
              <a:gd name="connsiteY74" fmla="*/ 364895 h 592542"/>
              <a:gd name="connsiteX75" fmla="*/ 510950 w 758922"/>
              <a:gd name="connsiteY75" fmla="*/ 364895 h 592542"/>
              <a:gd name="connsiteX76" fmla="*/ 414748 w 758922"/>
              <a:gd name="connsiteY76" fmla="*/ 330605 h 592542"/>
              <a:gd name="connsiteX77" fmla="*/ 413795 w 758922"/>
              <a:gd name="connsiteY77" fmla="*/ 312508 h 592542"/>
              <a:gd name="connsiteX78" fmla="*/ 428083 w 758922"/>
              <a:gd name="connsiteY78" fmla="*/ 302983 h 592542"/>
              <a:gd name="connsiteX79" fmla="*/ 447133 w 758922"/>
              <a:gd name="connsiteY79" fmla="*/ 222973 h 592542"/>
              <a:gd name="connsiteX80" fmla="*/ 517618 w 758922"/>
              <a:gd name="connsiteY80" fmla="*/ 86765 h 592542"/>
              <a:gd name="connsiteX81" fmla="*/ 518570 w 758922"/>
              <a:gd name="connsiteY81" fmla="*/ 86765 h 592542"/>
              <a:gd name="connsiteX82" fmla="*/ 604295 w 758922"/>
              <a:gd name="connsiteY82" fmla="*/ 96290 h 592542"/>
              <a:gd name="connsiteX83" fmla="*/ 652873 w 758922"/>
              <a:gd name="connsiteY83" fmla="*/ 116293 h 592542"/>
              <a:gd name="connsiteX84" fmla="*/ 680495 w 758922"/>
              <a:gd name="connsiteY84" fmla="*/ 242975 h 592542"/>
              <a:gd name="connsiteX85" fmla="*/ 699545 w 758922"/>
              <a:gd name="connsiteY85" fmla="*/ 304888 h 592542"/>
              <a:gd name="connsiteX86" fmla="*/ 711928 w 758922"/>
              <a:gd name="connsiteY86" fmla="*/ 317270 h 592542"/>
              <a:gd name="connsiteX87" fmla="*/ 707165 w 758922"/>
              <a:gd name="connsiteY87" fmla="*/ 334415 h 592542"/>
              <a:gd name="connsiteX88" fmla="*/ 630965 w 758922"/>
              <a:gd name="connsiteY88" fmla="*/ 363943 h 592542"/>
              <a:gd name="connsiteX89" fmla="*/ 710975 w 758922"/>
              <a:gd name="connsiteY89" fmla="*/ 416330 h 592542"/>
              <a:gd name="connsiteX90" fmla="*/ 758600 w 758922"/>
              <a:gd name="connsiteY90" fmla="*/ 514438 h 59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58922" h="592542">
                <a:moveTo>
                  <a:pt x="494758" y="406805"/>
                </a:moveTo>
                <a:cubicBezTo>
                  <a:pt x="433798" y="391565"/>
                  <a:pt x="382363" y="355370"/>
                  <a:pt x="382363" y="355370"/>
                </a:cubicBezTo>
                <a:cubicBezTo>
                  <a:pt x="382363" y="355370"/>
                  <a:pt x="381410" y="355370"/>
                  <a:pt x="381410" y="354418"/>
                </a:cubicBezTo>
                <a:cubicBezTo>
                  <a:pt x="371885" y="348703"/>
                  <a:pt x="363313" y="336320"/>
                  <a:pt x="358550" y="326795"/>
                </a:cubicBezTo>
                <a:cubicBezTo>
                  <a:pt x="365218" y="322033"/>
                  <a:pt x="370933" y="316318"/>
                  <a:pt x="375695" y="310603"/>
                </a:cubicBezTo>
                <a:cubicBezTo>
                  <a:pt x="428083" y="251548"/>
                  <a:pt x="419510" y="151535"/>
                  <a:pt x="418558" y="142010"/>
                </a:cubicBezTo>
                <a:cubicBezTo>
                  <a:pt x="412843" y="26758"/>
                  <a:pt x="328070" y="-865"/>
                  <a:pt x="278540" y="88"/>
                </a:cubicBezTo>
                <a:cubicBezTo>
                  <a:pt x="229010" y="-1817"/>
                  <a:pt x="144238" y="26758"/>
                  <a:pt x="138523" y="142010"/>
                </a:cubicBezTo>
                <a:cubicBezTo>
                  <a:pt x="137570" y="151535"/>
                  <a:pt x="128998" y="252500"/>
                  <a:pt x="181385" y="310603"/>
                </a:cubicBezTo>
                <a:cubicBezTo>
                  <a:pt x="205198" y="337273"/>
                  <a:pt x="236630" y="350608"/>
                  <a:pt x="276635" y="351560"/>
                </a:cubicBezTo>
                <a:cubicBezTo>
                  <a:pt x="276635" y="351560"/>
                  <a:pt x="277588" y="351560"/>
                  <a:pt x="277588" y="351560"/>
                </a:cubicBezTo>
                <a:lnTo>
                  <a:pt x="278540" y="351560"/>
                </a:lnTo>
                <a:cubicBezTo>
                  <a:pt x="278540" y="351560"/>
                  <a:pt x="279493" y="351560"/>
                  <a:pt x="279493" y="351560"/>
                </a:cubicBezTo>
                <a:cubicBezTo>
                  <a:pt x="279493" y="351560"/>
                  <a:pt x="280445" y="351560"/>
                  <a:pt x="280445" y="351560"/>
                </a:cubicBezTo>
                <a:cubicBezTo>
                  <a:pt x="297590" y="351560"/>
                  <a:pt x="312830" y="348703"/>
                  <a:pt x="327118" y="343940"/>
                </a:cubicBezTo>
                <a:cubicBezTo>
                  <a:pt x="333785" y="357275"/>
                  <a:pt x="345215" y="373468"/>
                  <a:pt x="362360" y="383945"/>
                </a:cubicBezTo>
                <a:cubicBezTo>
                  <a:pt x="368075" y="387755"/>
                  <a:pt x="420463" y="423950"/>
                  <a:pt x="486185" y="440143"/>
                </a:cubicBezTo>
                <a:cubicBezTo>
                  <a:pt x="521428" y="448715"/>
                  <a:pt x="523333" y="492530"/>
                  <a:pt x="522380" y="518248"/>
                </a:cubicBezTo>
                <a:cubicBezTo>
                  <a:pt x="522380" y="519200"/>
                  <a:pt x="522380" y="519200"/>
                  <a:pt x="522380" y="520153"/>
                </a:cubicBezTo>
                <a:cubicBezTo>
                  <a:pt x="522380" y="534440"/>
                  <a:pt x="521428" y="559205"/>
                  <a:pt x="518570" y="567778"/>
                </a:cubicBezTo>
                <a:cubicBezTo>
                  <a:pt x="514760" y="577303"/>
                  <a:pt x="519523" y="586828"/>
                  <a:pt x="528095" y="590638"/>
                </a:cubicBezTo>
                <a:cubicBezTo>
                  <a:pt x="530000" y="591590"/>
                  <a:pt x="532858" y="591590"/>
                  <a:pt x="534763" y="591590"/>
                </a:cubicBezTo>
                <a:cubicBezTo>
                  <a:pt x="541430" y="591590"/>
                  <a:pt x="548098" y="587780"/>
                  <a:pt x="550955" y="580160"/>
                </a:cubicBezTo>
                <a:cubicBezTo>
                  <a:pt x="557623" y="563015"/>
                  <a:pt x="557623" y="528725"/>
                  <a:pt x="557623" y="520153"/>
                </a:cubicBezTo>
                <a:cubicBezTo>
                  <a:pt x="561433" y="459193"/>
                  <a:pt x="538573" y="417283"/>
                  <a:pt x="494758" y="406805"/>
                </a:cubicBezTo>
                <a:close/>
                <a:moveTo>
                  <a:pt x="278540" y="316318"/>
                </a:moveTo>
                <a:cubicBezTo>
                  <a:pt x="278540" y="316318"/>
                  <a:pt x="278540" y="316318"/>
                  <a:pt x="278540" y="316318"/>
                </a:cubicBezTo>
                <a:cubicBezTo>
                  <a:pt x="277588" y="316318"/>
                  <a:pt x="277588" y="316318"/>
                  <a:pt x="278540" y="316318"/>
                </a:cubicBezTo>
                <a:cubicBezTo>
                  <a:pt x="277588" y="316318"/>
                  <a:pt x="277588" y="316318"/>
                  <a:pt x="277588" y="316318"/>
                </a:cubicBezTo>
                <a:cubicBezTo>
                  <a:pt x="247108" y="316318"/>
                  <a:pt x="224248" y="306793"/>
                  <a:pt x="207103" y="286790"/>
                </a:cubicBezTo>
                <a:cubicBezTo>
                  <a:pt x="164240" y="238213"/>
                  <a:pt x="172813" y="145820"/>
                  <a:pt x="173765" y="144868"/>
                </a:cubicBezTo>
                <a:cubicBezTo>
                  <a:pt x="173765" y="144868"/>
                  <a:pt x="173765" y="143915"/>
                  <a:pt x="173765" y="143915"/>
                </a:cubicBezTo>
                <a:cubicBezTo>
                  <a:pt x="178528" y="42950"/>
                  <a:pt x="251870" y="35330"/>
                  <a:pt x="273778" y="35330"/>
                </a:cubicBezTo>
                <a:cubicBezTo>
                  <a:pt x="274730" y="35330"/>
                  <a:pt x="276635" y="35330"/>
                  <a:pt x="277588" y="35330"/>
                </a:cubicBezTo>
                <a:cubicBezTo>
                  <a:pt x="277588" y="35330"/>
                  <a:pt x="278540" y="35330"/>
                  <a:pt x="278540" y="35330"/>
                </a:cubicBezTo>
                <a:cubicBezTo>
                  <a:pt x="294733" y="34378"/>
                  <a:pt x="377600" y="37235"/>
                  <a:pt x="382363" y="143915"/>
                </a:cubicBezTo>
                <a:cubicBezTo>
                  <a:pt x="382363" y="143915"/>
                  <a:pt x="382363" y="144868"/>
                  <a:pt x="382363" y="144868"/>
                </a:cubicBezTo>
                <a:cubicBezTo>
                  <a:pt x="382363" y="145820"/>
                  <a:pt x="391888" y="238213"/>
                  <a:pt x="349025" y="286790"/>
                </a:cubicBezTo>
                <a:cubicBezTo>
                  <a:pt x="331880" y="306793"/>
                  <a:pt x="309020" y="316318"/>
                  <a:pt x="278540" y="316318"/>
                </a:cubicBezTo>
                <a:close/>
                <a:moveTo>
                  <a:pt x="200435" y="359180"/>
                </a:moveTo>
                <a:cubicBezTo>
                  <a:pt x="206150" y="366800"/>
                  <a:pt x="204245" y="378230"/>
                  <a:pt x="195673" y="383945"/>
                </a:cubicBezTo>
                <a:cubicBezTo>
                  <a:pt x="193768" y="385850"/>
                  <a:pt x="139475" y="422998"/>
                  <a:pt x="70895" y="441095"/>
                </a:cubicBezTo>
                <a:cubicBezTo>
                  <a:pt x="35653" y="449668"/>
                  <a:pt x="33748" y="493483"/>
                  <a:pt x="34700" y="519200"/>
                </a:cubicBezTo>
                <a:cubicBezTo>
                  <a:pt x="34700" y="520153"/>
                  <a:pt x="34700" y="520153"/>
                  <a:pt x="34700" y="521105"/>
                </a:cubicBezTo>
                <a:cubicBezTo>
                  <a:pt x="34700" y="535393"/>
                  <a:pt x="35653" y="560158"/>
                  <a:pt x="39463" y="568730"/>
                </a:cubicBezTo>
                <a:cubicBezTo>
                  <a:pt x="43273" y="578255"/>
                  <a:pt x="38510" y="587780"/>
                  <a:pt x="29938" y="591590"/>
                </a:cubicBezTo>
                <a:cubicBezTo>
                  <a:pt x="28033" y="592543"/>
                  <a:pt x="25175" y="592543"/>
                  <a:pt x="23270" y="592543"/>
                </a:cubicBezTo>
                <a:cubicBezTo>
                  <a:pt x="16603" y="592543"/>
                  <a:pt x="9935" y="588733"/>
                  <a:pt x="7078" y="581113"/>
                </a:cubicBezTo>
                <a:cubicBezTo>
                  <a:pt x="410" y="563968"/>
                  <a:pt x="410" y="529678"/>
                  <a:pt x="410" y="521105"/>
                </a:cubicBezTo>
                <a:cubicBezTo>
                  <a:pt x="-3400" y="459193"/>
                  <a:pt x="19460" y="418235"/>
                  <a:pt x="63275" y="406805"/>
                </a:cubicBezTo>
                <a:cubicBezTo>
                  <a:pt x="124235" y="391565"/>
                  <a:pt x="175670" y="355370"/>
                  <a:pt x="175670" y="355370"/>
                </a:cubicBezTo>
                <a:cubicBezTo>
                  <a:pt x="184243" y="349655"/>
                  <a:pt x="194720" y="351560"/>
                  <a:pt x="200435" y="359180"/>
                </a:cubicBezTo>
                <a:close/>
                <a:moveTo>
                  <a:pt x="758600" y="514438"/>
                </a:moveTo>
                <a:cubicBezTo>
                  <a:pt x="757648" y="523963"/>
                  <a:pt x="750028" y="531583"/>
                  <a:pt x="740503" y="531583"/>
                </a:cubicBezTo>
                <a:cubicBezTo>
                  <a:pt x="740503" y="531583"/>
                  <a:pt x="739550" y="531583"/>
                  <a:pt x="739550" y="531583"/>
                </a:cubicBezTo>
                <a:cubicBezTo>
                  <a:pt x="730025" y="530630"/>
                  <a:pt x="722405" y="523010"/>
                  <a:pt x="722405" y="512533"/>
                </a:cubicBezTo>
                <a:cubicBezTo>
                  <a:pt x="723358" y="500150"/>
                  <a:pt x="723358" y="457288"/>
                  <a:pt x="701450" y="450620"/>
                </a:cubicBezTo>
                <a:cubicBezTo>
                  <a:pt x="583340" y="414425"/>
                  <a:pt x="593818" y="352513"/>
                  <a:pt x="595723" y="343940"/>
                </a:cubicBezTo>
                <a:cubicBezTo>
                  <a:pt x="595723" y="343940"/>
                  <a:pt x="595723" y="343940"/>
                  <a:pt x="595723" y="343940"/>
                </a:cubicBezTo>
                <a:cubicBezTo>
                  <a:pt x="595723" y="343940"/>
                  <a:pt x="595723" y="342988"/>
                  <a:pt x="595723" y="342988"/>
                </a:cubicBezTo>
                <a:lnTo>
                  <a:pt x="595723" y="342988"/>
                </a:lnTo>
                <a:cubicBezTo>
                  <a:pt x="597628" y="335368"/>
                  <a:pt x="605248" y="329653"/>
                  <a:pt x="612868" y="329653"/>
                </a:cubicBezTo>
                <a:cubicBezTo>
                  <a:pt x="622393" y="329653"/>
                  <a:pt x="645253" y="328700"/>
                  <a:pt x="664303" y="321080"/>
                </a:cubicBezTo>
                <a:cubicBezTo>
                  <a:pt x="651920" y="306793"/>
                  <a:pt x="641443" y="282028"/>
                  <a:pt x="645253" y="239165"/>
                </a:cubicBezTo>
                <a:cubicBezTo>
                  <a:pt x="650015" y="192493"/>
                  <a:pt x="643348" y="156298"/>
                  <a:pt x="628108" y="141058"/>
                </a:cubicBezTo>
                <a:cubicBezTo>
                  <a:pt x="621440" y="133438"/>
                  <a:pt x="611915" y="131533"/>
                  <a:pt x="599533" y="132485"/>
                </a:cubicBezTo>
                <a:cubicBezTo>
                  <a:pt x="593818" y="133438"/>
                  <a:pt x="588103" y="130580"/>
                  <a:pt x="584293" y="125818"/>
                </a:cubicBezTo>
                <a:cubicBezTo>
                  <a:pt x="582388" y="123913"/>
                  <a:pt x="566195" y="106768"/>
                  <a:pt x="530953" y="120103"/>
                </a:cubicBezTo>
                <a:lnTo>
                  <a:pt x="530000" y="120103"/>
                </a:lnTo>
                <a:cubicBezTo>
                  <a:pt x="515713" y="125818"/>
                  <a:pt x="480470" y="139153"/>
                  <a:pt x="482375" y="222020"/>
                </a:cubicBezTo>
                <a:cubicBezTo>
                  <a:pt x="483328" y="267740"/>
                  <a:pt x="476660" y="301078"/>
                  <a:pt x="460468" y="320128"/>
                </a:cubicBezTo>
                <a:cubicBezTo>
                  <a:pt x="470945" y="324890"/>
                  <a:pt x="488090" y="329653"/>
                  <a:pt x="512855" y="328700"/>
                </a:cubicBezTo>
                <a:cubicBezTo>
                  <a:pt x="512855" y="328700"/>
                  <a:pt x="512855" y="328700"/>
                  <a:pt x="512855" y="328700"/>
                </a:cubicBezTo>
                <a:cubicBezTo>
                  <a:pt x="522380" y="328700"/>
                  <a:pt x="530953" y="336320"/>
                  <a:pt x="530953" y="346798"/>
                </a:cubicBezTo>
                <a:cubicBezTo>
                  <a:pt x="530953" y="356323"/>
                  <a:pt x="523333" y="364895"/>
                  <a:pt x="512855" y="364895"/>
                </a:cubicBezTo>
                <a:cubicBezTo>
                  <a:pt x="511903" y="364895"/>
                  <a:pt x="511903" y="364895"/>
                  <a:pt x="510950" y="364895"/>
                </a:cubicBezTo>
                <a:cubicBezTo>
                  <a:pt x="440465" y="364895"/>
                  <a:pt x="417605" y="333463"/>
                  <a:pt x="414748" y="330605"/>
                </a:cubicBezTo>
                <a:cubicBezTo>
                  <a:pt x="410938" y="324890"/>
                  <a:pt x="410938" y="318223"/>
                  <a:pt x="413795" y="312508"/>
                </a:cubicBezTo>
                <a:cubicBezTo>
                  <a:pt x="416653" y="306793"/>
                  <a:pt x="421415" y="303935"/>
                  <a:pt x="428083" y="302983"/>
                </a:cubicBezTo>
                <a:cubicBezTo>
                  <a:pt x="429988" y="302030"/>
                  <a:pt x="448085" y="291553"/>
                  <a:pt x="447133" y="222973"/>
                </a:cubicBezTo>
                <a:cubicBezTo>
                  <a:pt x="444275" y="114388"/>
                  <a:pt x="499520" y="93433"/>
                  <a:pt x="517618" y="86765"/>
                </a:cubicBezTo>
                <a:lnTo>
                  <a:pt x="518570" y="86765"/>
                </a:lnTo>
                <a:cubicBezTo>
                  <a:pt x="563338" y="69620"/>
                  <a:pt x="591913" y="85813"/>
                  <a:pt x="604295" y="96290"/>
                </a:cubicBezTo>
                <a:cubicBezTo>
                  <a:pt x="623345" y="96290"/>
                  <a:pt x="640490" y="102958"/>
                  <a:pt x="652873" y="116293"/>
                </a:cubicBezTo>
                <a:cubicBezTo>
                  <a:pt x="683353" y="146773"/>
                  <a:pt x="684305" y="202018"/>
                  <a:pt x="680495" y="242975"/>
                </a:cubicBezTo>
                <a:cubicBezTo>
                  <a:pt x="675733" y="296315"/>
                  <a:pt x="698593" y="304888"/>
                  <a:pt x="699545" y="304888"/>
                </a:cubicBezTo>
                <a:cubicBezTo>
                  <a:pt x="705260" y="306793"/>
                  <a:pt x="710023" y="311555"/>
                  <a:pt x="711928" y="317270"/>
                </a:cubicBezTo>
                <a:cubicBezTo>
                  <a:pt x="713833" y="322985"/>
                  <a:pt x="711928" y="329653"/>
                  <a:pt x="707165" y="334415"/>
                </a:cubicBezTo>
                <a:cubicBezTo>
                  <a:pt x="686210" y="356323"/>
                  <a:pt x="652873" y="362038"/>
                  <a:pt x="630965" y="363943"/>
                </a:cubicBezTo>
                <a:cubicBezTo>
                  <a:pt x="637633" y="379183"/>
                  <a:pt x="658588" y="399185"/>
                  <a:pt x="710975" y="416330"/>
                </a:cubicBezTo>
                <a:cubicBezTo>
                  <a:pt x="745265" y="425855"/>
                  <a:pt x="761458" y="461098"/>
                  <a:pt x="758600" y="514438"/>
                </a:cubicBezTo>
                <a:close/>
              </a:path>
            </a:pathLst>
          </a:custGeom>
          <a:solidFill>
            <a:schemeClr val="bg1"/>
          </a:solidFill>
          <a:ln w="9525" cap="flat">
            <a:noFill/>
            <a:prstDash val="solid"/>
            <a:miter/>
          </a:ln>
        </p:spPr>
        <p:txBody>
          <a:bodyPr rtlCol="0" anchor="ctr"/>
          <a:lstStyle/>
          <a:p>
            <a:endParaRPr lang="fr-FR"/>
          </a:p>
        </p:txBody>
      </p:sp>
      <p:sp>
        <p:nvSpPr>
          <p:cNvPr id="73" name="Espace réservé du contenu 2">
            <a:extLst>
              <a:ext uri="{FF2B5EF4-FFF2-40B4-BE49-F238E27FC236}">
                <a16:creationId xmlns:a16="http://schemas.microsoft.com/office/drawing/2014/main" id="{10EAAE51-1AEB-D5B3-C8C8-7850BBC6D814}"/>
              </a:ext>
            </a:extLst>
          </p:cNvPr>
          <p:cNvSpPr txBox="1">
            <a:spLocks/>
          </p:cNvSpPr>
          <p:nvPr/>
        </p:nvSpPr>
        <p:spPr>
          <a:xfrm>
            <a:off x="766763" y="767107"/>
            <a:ext cx="1609415" cy="167738"/>
          </a:xfrm>
          <a:prstGeom prst="rect">
            <a:avLst/>
          </a:prstGeom>
        </p:spPr>
        <p:txBody>
          <a:bodyPr vert="horz" wrap="none" lIns="0" tIns="0" rIns="0" bIns="0" rtlCol="0">
            <a:spAutoFit/>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sz="1800" kern="1200">
                <a:solidFill>
                  <a:schemeClr val="bg1"/>
                </a:solidFill>
                <a:latin typeface="Poppins SemiBold" panose="00000700000000000000" pitchFamily="2" charset="0"/>
                <a:ea typeface="+mn-ea"/>
                <a:cs typeface="Poppins SemiBold" panose="00000700000000000000" pitchFamily="2" charset="0"/>
              </a:defRPr>
            </a:lvl1pPr>
            <a:lvl2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bg1"/>
                </a:solidFill>
                <a:latin typeface="+mn-lt"/>
                <a:ea typeface="+mn-ea"/>
                <a:cs typeface="Poppins Light" panose="00000400000000000000" pitchFamily="2" charset="0"/>
              </a:defRPr>
            </a:lvl2pPr>
            <a:lvl3pPr marL="285750" indent="-285750"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bg1"/>
                </a:solidFill>
                <a:latin typeface="+mn-lt"/>
                <a:ea typeface="+mn-ea"/>
                <a:cs typeface="+mn-cs"/>
              </a:defRPr>
            </a:lvl3pPr>
            <a:lvl4pPr marL="522000" indent="-228600"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bg1"/>
                </a:solidFill>
                <a:latin typeface="Poppins Light" panose="00000400000000000000" pitchFamily="2" charset="0"/>
                <a:ea typeface="+mn-ea"/>
                <a:cs typeface="Poppins Light" panose="00000400000000000000" pitchFamily="2" charset="0"/>
              </a:defRPr>
            </a:lvl4pPr>
            <a:lvl5pPr marL="979200" indent="-228600" algn="l" defTabSz="914400" rtl="0" eaLnBrk="1" latinLnBrk="0" hangingPunct="1">
              <a:lnSpc>
                <a:spcPct val="90000"/>
              </a:lnSpc>
              <a:spcBef>
                <a:spcPts val="0"/>
              </a:spcBef>
              <a:spcAft>
                <a:spcPts val="0"/>
              </a:spcAft>
              <a:buFont typeface="Arial" panose="020B0604020202020204" pitchFamily="34" charset="0"/>
              <a:buChar char="•"/>
              <a:defRPr sz="1200" kern="1200">
                <a:solidFill>
                  <a:schemeClr val="bg1"/>
                </a:solidFill>
                <a:latin typeface="Poppins ExtraLight" panose="00000300000000000000" pitchFamily="2" charset="0"/>
                <a:ea typeface="+mn-ea"/>
                <a:cs typeface="Poppins ExtraLight" panose="000003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200" dirty="0">
                <a:latin typeface="+mn-lt"/>
              </a:rPr>
              <a:t>Le groupe en chiffres</a:t>
            </a:r>
          </a:p>
        </p:txBody>
      </p:sp>
      <p:pic>
        <p:nvPicPr>
          <p:cNvPr id="7" name="bg object 16">
            <a:extLst>
              <a:ext uri="{FF2B5EF4-FFF2-40B4-BE49-F238E27FC236}">
                <a16:creationId xmlns:a16="http://schemas.microsoft.com/office/drawing/2014/main" id="{C1933275-DBE6-A86E-FF57-7A91EF422444}"/>
              </a:ext>
            </a:extLst>
          </p:cNvPr>
          <p:cNvPicPr>
            <a:picLocks/>
          </p:cNvPicPr>
          <p:nvPr/>
        </p:nvPicPr>
        <p:blipFill rotWithShape="1">
          <a:blip r:embed="rId4" cstate="print">
            <a:extLst>
              <a:ext uri="{28A0092B-C50C-407E-A947-70E740481C1C}">
                <a14:useLocalDpi xmlns:a14="http://schemas.microsoft.com/office/drawing/2010/main"/>
              </a:ext>
            </a:extLst>
          </a:blip>
          <a:srcRect l="1682" r="1682" b="97554"/>
          <a:stretch/>
        </p:blipFill>
        <p:spPr>
          <a:xfrm>
            <a:off x="0" y="0"/>
            <a:ext cx="12192000" cy="167738"/>
          </a:xfrm>
          <a:prstGeom prst="rect">
            <a:avLst/>
          </a:prstGeom>
        </p:spPr>
      </p:pic>
      <p:pic>
        <p:nvPicPr>
          <p:cNvPr id="9" name="Image 8">
            <a:extLst>
              <a:ext uri="{FF2B5EF4-FFF2-40B4-BE49-F238E27FC236}">
                <a16:creationId xmlns:a16="http://schemas.microsoft.com/office/drawing/2014/main" id="{B04498B1-E24D-3A8D-2FAC-D4E763203717}"/>
              </a:ext>
            </a:extLst>
          </p:cNvPr>
          <p:cNvPicPr>
            <a:picLocks/>
          </p:cNvPicPr>
          <p:nvPr/>
        </p:nvPicPr>
        <p:blipFill rotWithShape="1">
          <a:blip r:embed="rId5" cstate="email">
            <a:extLst>
              <a:ext uri="{28A0092B-C50C-407E-A947-70E740481C1C}">
                <a14:useLocalDpi xmlns:a14="http://schemas.microsoft.com/office/drawing/2010/main"/>
              </a:ext>
            </a:extLst>
          </a:blip>
          <a:srcRect l="-68" r="5058"/>
          <a:stretch/>
        </p:blipFill>
        <p:spPr>
          <a:xfrm>
            <a:off x="0" y="-2494156"/>
            <a:ext cx="11681881" cy="6939735"/>
          </a:xfrm>
          <a:custGeom>
            <a:avLst/>
            <a:gdLst/>
            <a:ahLst/>
            <a:cxnLst/>
            <a:rect l="l" t="t" r="r" b="b"/>
            <a:pathLst>
              <a:path w="11583652" h="6858000">
                <a:moveTo>
                  <a:pt x="9595280" y="5973707"/>
                </a:moveTo>
                <a:cubicBezTo>
                  <a:pt x="9541953" y="5973707"/>
                  <a:pt x="9498800" y="5989495"/>
                  <a:pt x="9465821" y="6021070"/>
                </a:cubicBezTo>
                <a:cubicBezTo>
                  <a:pt x="9432842" y="6052646"/>
                  <a:pt x="9416353" y="6095097"/>
                  <a:pt x="9416353" y="6148424"/>
                </a:cubicBezTo>
                <a:cubicBezTo>
                  <a:pt x="9416353" y="6200348"/>
                  <a:pt x="9432141" y="6242098"/>
                  <a:pt x="9463716" y="6273673"/>
                </a:cubicBezTo>
                <a:cubicBezTo>
                  <a:pt x="9495291" y="6305249"/>
                  <a:pt x="9539146" y="6321036"/>
                  <a:pt x="9595280" y="6321036"/>
                </a:cubicBezTo>
                <a:cubicBezTo>
                  <a:pt x="9651414" y="6321036"/>
                  <a:pt x="9695620" y="6305249"/>
                  <a:pt x="9727897" y="6273673"/>
                </a:cubicBezTo>
                <a:cubicBezTo>
                  <a:pt x="9760174" y="6242098"/>
                  <a:pt x="9776312" y="6200348"/>
                  <a:pt x="9776312" y="6148424"/>
                </a:cubicBezTo>
                <a:cubicBezTo>
                  <a:pt x="9776312" y="6095097"/>
                  <a:pt x="9759472" y="6052646"/>
                  <a:pt x="9725792" y="6021070"/>
                </a:cubicBezTo>
                <a:cubicBezTo>
                  <a:pt x="9692111" y="5989495"/>
                  <a:pt x="9648607" y="5973707"/>
                  <a:pt x="9595280" y="5973707"/>
                </a:cubicBezTo>
                <a:close/>
                <a:moveTo>
                  <a:pt x="10971090" y="5508497"/>
                </a:moveTo>
                <a:cubicBezTo>
                  <a:pt x="10889696" y="5508497"/>
                  <a:pt x="10835316" y="5540072"/>
                  <a:pt x="10807951" y="5603223"/>
                </a:cubicBezTo>
                <a:cubicBezTo>
                  <a:pt x="10780585" y="5666374"/>
                  <a:pt x="10766902" y="5755487"/>
                  <a:pt x="10766902" y="5870561"/>
                </a:cubicBezTo>
                <a:cubicBezTo>
                  <a:pt x="10766902" y="5987039"/>
                  <a:pt x="10780585" y="6076854"/>
                  <a:pt x="10807951" y="6140004"/>
                </a:cubicBezTo>
                <a:cubicBezTo>
                  <a:pt x="10835316" y="6203155"/>
                  <a:pt x="10889696" y="6234730"/>
                  <a:pt x="10971090" y="6234730"/>
                </a:cubicBezTo>
                <a:cubicBezTo>
                  <a:pt x="11052484" y="6234730"/>
                  <a:pt x="11106864" y="6203155"/>
                  <a:pt x="11134230" y="6140004"/>
                </a:cubicBezTo>
                <a:cubicBezTo>
                  <a:pt x="11161595" y="6076854"/>
                  <a:pt x="11175278" y="5987039"/>
                  <a:pt x="11175278" y="5870561"/>
                </a:cubicBezTo>
                <a:cubicBezTo>
                  <a:pt x="11175278" y="5755487"/>
                  <a:pt x="11161595" y="5666374"/>
                  <a:pt x="11134230" y="5603223"/>
                </a:cubicBezTo>
                <a:cubicBezTo>
                  <a:pt x="11106864" y="5540072"/>
                  <a:pt x="11052484" y="5508497"/>
                  <a:pt x="10971090" y="5508497"/>
                </a:cubicBezTo>
                <a:close/>
                <a:moveTo>
                  <a:pt x="2338844" y="5508497"/>
                </a:moveTo>
                <a:cubicBezTo>
                  <a:pt x="2257449" y="5508497"/>
                  <a:pt x="2203069" y="5540072"/>
                  <a:pt x="2175704" y="5603223"/>
                </a:cubicBezTo>
                <a:cubicBezTo>
                  <a:pt x="2148339" y="5666374"/>
                  <a:pt x="2134656" y="5755487"/>
                  <a:pt x="2134656" y="5870561"/>
                </a:cubicBezTo>
                <a:cubicBezTo>
                  <a:pt x="2134656" y="5987039"/>
                  <a:pt x="2148339" y="6076854"/>
                  <a:pt x="2175704" y="6140004"/>
                </a:cubicBezTo>
                <a:cubicBezTo>
                  <a:pt x="2203069" y="6203155"/>
                  <a:pt x="2257449" y="6234730"/>
                  <a:pt x="2338844" y="6234730"/>
                </a:cubicBezTo>
                <a:cubicBezTo>
                  <a:pt x="2420238" y="6234730"/>
                  <a:pt x="2474618" y="6203155"/>
                  <a:pt x="2501983" y="6140004"/>
                </a:cubicBezTo>
                <a:cubicBezTo>
                  <a:pt x="2529348" y="6076854"/>
                  <a:pt x="2543031" y="5987039"/>
                  <a:pt x="2543031" y="5870561"/>
                </a:cubicBezTo>
                <a:cubicBezTo>
                  <a:pt x="2543031" y="5755487"/>
                  <a:pt x="2529348" y="5666374"/>
                  <a:pt x="2501983" y="5603223"/>
                </a:cubicBezTo>
                <a:cubicBezTo>
                  <a:pt x="2474618" y="5540072"/>
                  <a:pt x="2420238" y="5508497"/>
                  <a:pt x="2338844" y="5508497"/>
                </a:cubicBezTo>
                <a:close/>
                <a:moveTo>
                  <a:pt x="9595280" y="5388511"/>
                </a:moveTo>
                <a:cubicBezTo>
                  <a:pt x="9554583" y="5388511"/>
                  <a:pt x="9521253" y="5402544"/>
                  <a:pt x="9495291" y="5430611"/>
                </a:cubicBezTo>
                <a:cubicBezTo>
                  <a:pt x="9469330" y="5458678"/>
                  <a:pt x="9456348" y="5496568"/>
                  <a:pt x="9456348" y="5544282"/>
                </a:cubicBezTo>
                <a:cubicBezTo>
                  <a:pt x="9456348" y="5593400"/>
                  <a:pt x="9468979" y="5630939"/>
                  <a:pt x="9494239" y="5656901"/>
                </a:cubicBezTo>
                <a:cubicBezTo>
                  <a:pt x="9519499" y="5682863"/>
                  <a:pt x="9553180" y="5695844"/>
                  <a:pt x="9595280" y="5695844"/>
                </a:cubicBezTo>
                <a:cubicBezTo>
                  <a:pt x="9637381" y="5695844"/>
                  <a:pt x="9671061" y="5682863"/>
                  <a:pt x="9696321" y="5656901"/>
                </a:cubicBezTo>
                <a:cubicBezTo>
                  <a:pt x="9721582" y="5630939"/>
                  <a:pt x="9734212" y="5593400"/>
                  <a:pt x="9734212" y="5544282"/>
                </a:cubicBezTo>
                <a:cubicBezTo>
                  <a:pt x="9734212" y="5496568"/>
                  <a:pt x="9721231" y="5458678"/>
                  <a:pt x="9695269" y="5430611"/>
                </a:cubicBezTo>
                <a:cubicBezTo>
                  <a:pt x="9669307" y="5402544"/>
                  <a:pt x="9635977" y="5388511"/>
                  <a:pt x="9595280" y="5388511"/>
                </a:cubicBezTo>
                <a:close/>
                <a:moveTo>
                  <a:pt x="8143728" y="5142223"/>
                </a:moveTo>
                <a:lnTo>
                  <a:pt x="8800495" y="5142223"/>
                </a:lnTo>
                <a:lnTo>
                  <a:pt x="8800495" y="6632580"/>
                </a:lnTo>
                <a:lnTo>
                  <a:pt x="8366860" y="6632580"/>
                </a:lnTo>
                <a:lnTo>
                  <a:pt x="8366860" y="5531652"/>
                </a:lnTo>
                <a:lnTo>
                  <a:pt x="8143728" y="5531652"/>
                </a:lnTo>
                <a:close/>
                <a:moveTo>
                  <a:pt x="10971090" y="5116962"/>
                </a:moveTo>
                <a:cubicBezTo>
                  <a:pt x="11180189" y="5116962"/>
                  <a:pt x="11334558" y="5185025"/>
                  <a:pt x="11434196" y="5321150"/>
                </a:cubicBezTo>
                <a:cubicBezTo>
                  <a:pt x="11533834" y="5457275"/>
                  <a:pt x="11583652" y="5640412"/>
                  <a:pt x="11583652" y="5870561"/>
                </a:cubicBezTo>
                <a:cubicBezTo>
                  <a:pt x="11583652" y="6102114"/>
                  <a:pt x="11533834" y="6285953"/>
                  <a:pt x="11434196" y="6422078"/>
                </a:cubicBezTo>
                <a:cubicBezTo>
                  <a:pt x="11334558" y="6558203"/>
                  <a:pt x="11180189" y="6626265"/>
                  <a:pt x="10971090" y="6626265"/>
                </a:cubicBezTo>
                <a:cubicBezTo>
                  <a:pt x="10761991" y="6626265"/>
                  <a:pt x="10607973" y="6558203"/>
                  <a:pt x="10509037" y="6422078"/>
                </a:cubicBezTo>
                <a:cubicBezTo>
                  <a:pt x="10410101" y="6285953"/>
                  <a:pt x="10360633" y="6102114"/>
                  <a:pt x="10360633" y="5870561"/>
                </a:cubicBezTo>
                <a:cubicBezTo>
                  <a:pt x="10360633" y="5639008"/>
                  <a:pt x="10410101" y="5455520"/>
                  <a:pt x="10509037" y="5320097"/>
                </a:cubicBezTo>
                <a:cubicBezTo>
                  <a:pt x="10607973" y="5184674"/>
                  <a:pt x="10761991" y="5116962"/>
                  <a:pt x="10971090" y="5116962"/>
                </a:cubicBezTo>
                <a:close/>
                <a:moveTo>
                  <a:pt x="2338844" y="5116962"/>
                </a:moveTo>
                <a:cubicBezTo>
                  <a:pt x="2547943" y="5116962"/>
                  <a:pt x="2702311" y="5185025"/>
                  <a:pt x="2801949" y="5321150"/>
                </a:cubicBezTo>
                <a:cubicBezTo>
                  <a:pt x="2901587" y="5457275"/>
                  <a:pt x="2951406" y="5640412"/>
                  <a:pt x="2951406" y="5870561"/>
                </a:cubicBezTo>
                <a:cubicBezTo>
                  <a:pt x="2951406" y="6102114"/>
                  <a:pt x="2901587" y="6285953"/>
                  <a:pt x="2801949" y="6422078"/>
                </a:cubicBezTo>
                <a:cubicBezTo>
                  <a:pt x="2702311" y="6558203"/>
                  <a:pt x="2547943" y="6626265"/>
                  <a:pt x="2338844" y="6626265"/>
                </a:cubicBezTo>
                <a:cubicBezTo>
                  <a:pt x="2129744" y="6626265"/>
                  <a:pt x="1975727" y="6558203"/>
                  <a:pt x="1876791" y="6422078"/>
                </a:cubicBezTo>
                <a:cubicBezTo>
                  <a:pt x="1777854" y="6285953"/>
                  <a:pt x="1728386" y="6102114"/>
                  <a:pt x="1728386" y="5870561"/>
                </a:cubicBezTo>
                <a:cubicBezTo>
                  <a:pt x="1728386" y="5639008"/>
                  <a:pt x="1777854" y="5455520"/>
                  <a:pt x="1876791" y="5320097"/>
                </a:cubicBezTo>
                <a:cubicBezTo>
                  <a:pt x="1975727" y="5184674"/>
                  <a:pt x="2129744" y="5116962"/>
                  <a:pt x="2338844" y="5116962"/>
                </a:cubicBezTo>
                <a:close/>
                <a:moveTo>
                  <a:pt x="5140914" y="5106437"/>
                </a:moveTo>
                <a:cubicBezTo>
                  <a:pt x="5310719" y="5106437"/>
                  <a:pt x="5436319" y="5148538"/>
                  <a:pt x="5517713" y="5232739"/>
                </a:cubicBezTo>
                <a:cubicBezTo>
                  <a:pt x="5599107" y="5316940"/>
                  <a:pt x="5639804" y="5423594"/>
                  <a:pt x="5639804" y="5552702"/>
                </a:cubicBezTo>
                <a:cubicBezTo>
                  <a:pt x="5639804" y="5691634"/>
                  <a:pt x="5590336" y="5824952"/>
                  <a:pt x="5491400" y="5952657"/>
                </a:cubicBezTo>
                <a:cubicBezTo>
                  <a:pt x="5392464" y="6080362"/>
                  <a:pt x="5270723" y="6189122"/>
                  <a:pt x="5126178" y="6278936"/>
                </a:cubicBezTo>
                <a:lnTo>
                  <a:pt x="5660855" y="6278936"/>
                </a:lnTo>
                <a:lnTo>
                  <a:pt x="5660855" y="6613635"/>
                </a:lnTo>
                <a:lnTo>
                  <a:pt x="4585187" y="6613635"/>
                </a:lnTo>
                <a:lnTo>
                  <a:pt x="4585187" y="6304196"/>
                </a:lnTo>
                <a:cubicBezTo>
                  <a:pt x="4777446" y="6162458"/>
                  <a:pt x="4931113" y="6032297"/>
                  <a:pt x="5046188" y="5913714"/>
                </a:cubicBezTo>
                <a:cubicBezTo>
                  <a:pt x="5161263" y="5795131"/>
                  <a:pt x="5218800" y="5688126"/>
                  <a:pt x="5218800" y="5592698"/>
                </a:cubicBezTo>
                <a:cubicBezTo>
                  <a:pt x="5218800" y="5500077"/>
                  <a:pt x="5181611" y="5453766"/>
                  <a:pt x="5107233" y="5453766"/>
                </a:cubicBezTo>
                <a:cubicBezTo>
                  <a:pt x="5065133" y="5453766"/>
                  <a:pt x="5034610" y="5469905"/>
                  <a:pt x="5015665" y="5502182"/>
                </a:cubicBezTo>
                <a:cubicBezTo>
                  <a:pt x="4996719" y="5534459"/>
                  <a:pt x="4986545" y="5587786"/>
                  <a:pt x="4985142" y="5662164"/>
                </a:cubicBezTo>
                <a:lnTo>
                  <a:pt x="4583082" y="5662164"/>
                </a:lnTo>
                <a:cubicBezTo>
                  <a:pt x="4591502" y="5475518"/>
                  <a:pt x="4647636" y="5336236"/>
                  <a:pt x="4751484" y="5244316"/>
                </a:cubicBezTo>
                <a:cubicBezTo>
                  <a:pt x="4855332" y="5152397"/>
                  <a:pt x="4985142" y="5106437"/>
                  <a:pt x="5140914" y="5106437"/>
                </a:cubicBezTo>
                <a:close/>
                <a:moveTo>
                  <a:pt x="5904218" y="5100122"/>
                </a:moveTo>
                <a:lnTo>
                  <a:pt x="6918841" y="5100122"/>
                </a:lnTo>
                <a:lnTo>
                  <a:pt x="6918841" y="5464291"/>
                </a:lnTo>
                <a:lnTo>
                  <a:pt x="6278913" y="5464291"/>
                </a:lnTo>
                <a:lnTo>
                  <a:pt x="6278913" y="5704264"/>
                </a:lnTo>
                <a:cubicBezTo>
                  <a:pt x="6308383" y="5674794"/>
                  <a:pt x="6346625" y="5651639"/>
                  <a:pt x="6393637" y="5634798"/>
                </a:cubicBezTo>
                <a:cubicBezTo>
                  <a:pt x="6440649" y="5617958"/>
                  <a:pt x="6492924" y="5609538"/>
                  <a:pt x="6550461" y="5609538"/>
                </a:cubicBezTo>
                <a:cubicBezTo>
                  <a:pt x="6648696" y="5609538"/>
                  <a:pt x="6731142" y="5631992"/>
                  <a:pt x="6797802" y="5676899"/>
                </a:cubicBezTo>
                <a:cubicBezTo>
                  <a:pt x="6864461" y="5721806"/>
                  <a:pt x="6913929" y="5781799"/>
                  <a:pt x="6946206" y="5856879"/>
                </a:cubicBezTo>
                <a:cubicBezTo>
                  <a:pt x="6978483" y="5931958"/>
                  <a:pt x="6994621" y="6014405"/>
                  <a:pt x="6994621" y="6104219"/>
                </a:cubicBezTo>
                <a:cubicBezTo>
                  <a:pt x="6994621" y="6269814"/>
                  <a:pt x="6948311" y="6399624"/>
                  <a:pt x="6855690" y="6493648"/>
                </a:cubicBezTo>
                <a:cubicBezTo>
                  <a:pt x="6763069" y="6587673"/>
                  <a:pt x="6633259" y="6634685"/>
                  <a:pt x="6466260" y="6634685"/>
                </a:cubicBezTo>
                <a:cubicBezTo>
                  <a:pt x="6349782" y="6634685"/>
                  <a:pt x="6248741" y="6614337"/>
                  <a:pt x="6163137" y="6573640"/>
                </a:cubicBezTo>
                <a:cubicBezTo>
                  <a:pt x="6077532" y="6532942"/>
                  <a:pt x="6012276" y="6476107"/>
                  <a:pt x="5967369" y="6403132"/>
                </a:cubicBezTo>
                <a:cubicBezTo>
                  <a:pt x="5922462" y="6330158"/>
                  <a:pt x="5900008" y="6245957"/>
                  <a:pt x="5900008" y="6150529"/>
                </a:cubicBezTo>
                <a:lnTo>
                  <a:pt x="6304173" y="6150529"/>
                </a:lnTo>
                <a:cubicBezTo>
                  <a:pt x="6308383" y="6185613"/>
                  <a:pt x="6321715" y="6215785"/>
                  <a:pt x="6344169" y="6241046"/>
                </a:cubicBezTo>
                <a:cubicBezTo>
                  <a:pt x="6366622" y="6266306"/>
                  <a:pt x="6400303" y="6278936"/>
                  <a:pt x="6445210" y="6278936"/>
                </a:cubicBezTo>
                <a:cubicBezTo>
                  <a:pt x="6494327" y="6278936"/>
                  <a:pt x="6531165" y="6262447"/>
                  <a:pt x="6555724" y="6229468"/>
                </a:cubicBezTo>
                <a:cubicBezTo>
                  <a:pt x="6580282" y="6196489"/>
                  <a:pt x="6592562" y="6152635"/>
                  <a:pt x="6592562" y="6097904"/>
                </a:cubicBezTo>
                <a:cubicBezTo>
                  <a:pt x="6592562" y="6044577"/>
                  <a:pt x="6579230" y="6003879"/>
                  <a:pt x="6552566" y="5975812"/>
                </a:cubicBezTo>
                <a:cubicBezTo>
                  <a:pt x="6525903" y="5947745"/>
                  <a:pt x="6488714" y="5933712"/>
                  <a:pt x="6441000" y="5933712"/>
                </a:cubicBezTo>
                <a:cubicBezTo>
                  <a:pt x="6404513" y="5933712"/>
                  <a:pt x="6374692" y="5942132"/>
                  <a:pt x="6351536" y="5958972"/>
                </a:cubicBezTo>
                <a:cubicBezTo>
                  <a:pt x="6328381" y="5975812"/>
                  <a:pt x="6313997" y="5997564"/>
                  <a:pt x="6308383" y="6024228"/>
                </a:cubicBezTo>
                <a:lnTo>
                  <a:pt x="5904218" y="6024228"/>
                </a:lnTo>
                <a:close/>
                <a:moveTo>
                  <a:pt x="1000343" y="5068547"/>
                </a:moveTo>
                <a:cubicBezTo>
                  <a:pt x="1108401" y="5068547"/>
                  <a:pt x="1200671" y="5087141"/>
                  <a:pt x="1277154" y="5124330"/>
                </a:cubicBezTo>
                <a:cubicBezTo>
                  <a:pt x="1353636" y="5161519"/>
                  <a:pt x="1411525" y="5212039"/>
                  <a:pt x="1450818" y="5275892"/>
                </a:cubicBezTo>
                <a:cubicBezTo>
                  <a:pt x="1490112" y="5339744"/>
                  <a:pt x="1509759" y="5411666"/>
                  <a:pt x="1509759" y="5491657"/>
                </a:cubicBezTo>
                <a:cubicBezTo>
                  <a:pt x="1509759" y="5588488"/>
                  <a:pt x="1485902" y="5666023"/>
                  <a:pt x="1438188" y="5724262"/>
                </a:cubicBezTo>
                <a:cubicBezTo>
                  <a:pt x="1390474" y="5782501"/>
                  <a:pt x="1333639" y="5819339"/>
                  <a:pt x="1267681" y="5834776"/>
                </a:cubicBezTo>
                <a:lnTo>
                  <a:pt x="1267681" y="5843196"/>
                </a:lnTo>
                <a:cubicBezTo>
                  <a:pt x="1447310" y="5907750"/>
                  <a:pt x="1537124" y="6027035"/>
                  <a:pt x="1537124" y="6201050"/>
                </a:cubicBezTo>
                <a:cubicBezTo>
                  <a:pt x="1537124" y="6289461"/>
                  <a:pt x="1516776" y="6367347"/>
                  <a:pt x="1476079" y="6434708"/>
                </a:cubicBezTo>
                <a:cubicBezTo>
                  <a:pt x="1435381" y="6502069"/>
                  <a:pt x="1376792" y="6554343"/>
                  <a:pt x="1300309" y="6591532"/>
                </a:cubicBezTo>
                <a:cubicBezTo>
                  <a:pt x="1223826" y="6628721"/>
                  <a:pt x="1132258" y="6647315"/>
                  <a:pt x="1025603" y="6647315"/>
                </a:cubicBezTo>
                <a:cubicBezTo>
                  <a:pt x="848781" y="6647315"/>
                  <a:pt x="709499" y="6604513"/>
                  <a:pt x="607756" y="6518909"/>
                </a:cubicBezTo>
                <a:cubicBezTo>
                  <a:pt x="506013" y="6433304"/>
                  <a:pt x="452335" y="6300688"/>
                  <a:pt x="446721" y="6121059"/>
                </a:cubicBezTo>
                <a:lnTo>
                  <a:pt x="850886" y="6121059"/>
                </a:lnTo>
                <a:cubicBezTo>
                  <a:pt x="848079" y="6243151"/>
                  <a:pt x="900705" y="6304196"/>
                  <a:pt x="1008763" y="6304196"/>
                </a:cubicBezTo>
                <a:cubicBezTo>
                  <a:pt x="1046653" y="6304196"/>
                  <a:pt x="1077176" y="6291917"/>
                  <a:pt x="1100332" y="6267358"/>
                </a:cubicBezTo>
                <a:cubicBezTo>
                  <a:pt x="1123487" y="6242800"/>
                  <a:pt x="1135065" y="6210874"/>
                  <a:pt x="1135065" y="6171580"/>
                </a:cubicBezTo>
                <a:cubicBezTo>
                  <a:pt x="1135065" y="6121059"/>
                  <a:pt x="1117874" y="6083169"/>
                  <a:pt x="1083491" y="6057908"/>
                </a:cubicBezTo>
                <a:cubicBezTo>
                  <a:pt x="1049109" y="6032648"/>
                  <a:pt x="994028" y="6020018"/>
                  <a:pt x="918247" y="6020018"/>
                </a:cubicBezTo>
                <a:lnTo>
                  <a:pt x="844571" y="6020018"/>
                </a:lnTo>
                <a:lnTo>
                  <a:pt x="844571" y="5685319"/>
                </a:lnTo>
                <a:lnTo>
                  <a:pt x="916142" y="5685319"/>
                </a:lnTo>
                <a:cubicBezTo>
                  <a:pt x="970873" y="5685319"/>
                  <a:pt x="1016481" y="5675846"/>
                  <a:pt x="1052969" y="5656901"/>
                </a:cubicBezTo>
                <a:cubicBezTo>
                  <a:pt x="1089456" y="5637956"/>
                  <a:pt x="1107699" y="5599715"/>
                  <a:pt x="1107699" y="5542177"/>
                </a:cubicBezTo>
                <a:cubicBezTo>
                  <a:pt x="1107699" y="5498673"/>
                  <a:pt x="1097174" y="5466045"/>
                  <a:pt x="1076124" y="5444294"/>
                </a:cubicBezTo>
                <a:cubicBezTo>
                  <a:pt x="1055074" y="5422542"/>
                  <a:pt x="1027007" y="5411666"/>
                  <a:pt x="991923" y="5411666"/>
                </a:cubicBezTo>
                <a:cubicBezTo>
                  <a:pt x="952629" y="5411666"/>
                  <a:pt x="922808" y="5426752"/>
                  <a:pt x="902459" y="5456924"/>
                </a:cubicBezTo>
                <a:cubicBezTo>
                  <a:pt x="882111" y="5487096"/>
                  <a:pt x="870533" y="5525337"/>
                  <a:pt x="867726" y="5571648"/>
                </a:cubicBezTo>
                <a:lnTo>
                  <a:pt x="465667" y="5571648"/>
                </a:lnTo>
                <a:cubicBezTo>
                  <a:pt x="471280" y="5408859"/>
                  <a:pt x="520046" y="5284312"/>
                  <a:pt x="611966" y="5198006"/>
                </a:cubicBezTo>
                <a:cubicBezTo>
                  <a:pt x="703885" y="5111700"/>
                  <a:pt x="833344" y="5068547"/>
                  <a:pt x="1000343" y="5068547"/>
                </a:cubicBezTo>
                <a:close/>
                <a:moveTo>
                  <a:pt x="9595280" y="5053811"/>
                </a:moveTo>
                <a:cubicBezTo>
                  <a:pt x="9713162" y="5053811"/>
                  <a:pt x="9813501" y="5074160"/>
                  <a:pt x="9896299" y="5114857"/>
                </a:cubicBezTo>
                <a:cubicBezTo>
                  <a:pt x="9979096" y="5155554"/>
                  <a:pt x="10040844" y="5207829"/>
                  <a:pt x="10081541" y="5271682"/>
                </a:cubicBezTo>
                <a:cubicBezTo>
                  <a:pt x="10122238" y="5335534"/>
                  <a:pt x="10142587" y="5403246"/>
                  <a:pt x="10142587" y="5474816"/>
                </a:cubicBezTo>
                <a:cubicBezTo>
                  <a:pt x="10142587" y="5550597"/>
                  <a:pt x="10125396" y="5615853"/>
                  <a:pt x="10091014" y="5670584"/>
                </a:cubicBezTo>
                <a:cubicBezTo>
                  <a:pt x="10056632" y="5725314"/>
                  <a:pt x="10007865" y="5767415"/>
                  <a:pt x="9944714" y="5796885"/>
                </a:cubicBezTo>
                <a:cubicBezTo>
                  <a:pt x="10099083" y="5874070"/>
                  <a:pt x="10176267" y="5998968"/>
                  <a:pt x="10176267" y="6171580"/>
                </a:cubicBezTo>
                <a:cubicBezTo>
                  <a:pt x="10176267" y="6275428"/>
                  <a:pt x="10150305" y="6364190"/>
                  <a:pt x="10098381" y="6437865"/>
                </a:cubicBezTo>
                <a:cubicBezTo>
                  <a:pt x="10046457" y="6511541"/>
                  <a:pt x="9976290" y="6566974"/>
                  <a:pt x="9887879" y="6604162"/>
                </a:cubicBezTo>
                <a:cubicBezTo>
                  <a:pt x="9799468" y="6641351"/>
                  <a:pt x="9701935" y="6659945"/>
                  <a:pt x="9595280" y="6659945"/>
                </a:cubicBezTo>
                <a:cubicBezTo>
                  <a:pt x="9488625" y="6659945"/>
                  <a:pt x="9391093" y="6641351"/>
                  <a:pt x="9302682" y="6604162"/>
                </a:cubicBezTo>
                <a:cubicBezTo>
                  <a:pt x="9214271" y="6566974"/>
                  <a:pt x="9144103" y="6511541"/>
                  <a:pt x="9092179" y="6437865"/>
                </a:cubicBezTo>
                <a:cubicBezTo>
                  <a:pt x="9040255" y="6364190"/>
                  <a:pt x="9014293" y="6275428"/>
                  <a:pt x="9014293" y="6171580"/>
                </a:cubicBezTo>
                <a:cubicBezTo>
                  <a:pt x="9014293" y="5998968"/>
                  <a:pt x="9091478" y="5874070"/>
                  <a:pt x="9245846" y="5796885"/>
                </a:cubicBezTo>
                <a:cubicBezTo>
                  <a:pt x="9182695" y="5766012"/>
                  <a:pt x="9133929" y="5723560"/>
                  <a:pt x="9099547" y="5669531"/>
                </a:cubicBezTo>
                <a:cubicBezTo>
                  <a:pt x="9065165" y="5615502"/>
                  <a:pt x="9047974" y="5550597"/>
                  <a:pt x="9047974" y="5474816"/>
                </a:cubicBezTo>
                <a:cubicBezTo>
                  <a:pt x="9047974" y="5403246"/>
                  <a:pt x="9068322" y="5335534"/>
                  <a:pt x="9109019" y="5271682"/>
                </a:cubicBezTo>
                <a:cubicBezTo>
                  <a:pt x="9149717" y="5207829"/>
                  <a:pt x="9211464" y="5155554"/>
                  <a:pt x="9294262" y="5114857"/>
                </a:cubicBezTo>
                <a:cubicBezTo>
                  <a:pt x="9377059" y="5074160"/>
                  <a:pt x="9477399" y="5053811"/>
                  <a:pt x="9595280" y="5053811"/>
                </a:cubicBezTo>
                <a:close/>
                <a:moveTo>
                  <a:pt x="0" y="0"/>
                </a:moveTo>
                <a:lnTo>
                  <a:pt x="8349" y="0"/>
                </a:lnTo>
                <a:lnTo>
                  <a:pt x="8349" y="6858000"/>
                </a:lnTo>
                <a:lnTo>
                  <a:pt x="0" y="6858000"/>
                </a:lnTo>
                <a:close/>
              </a:path>
            </a:pathLst>
          </a:custGeom>
        </p:spPr>
      </p:pic>
      <p:sp>
        <p:nvSpPr>
          <p:cNvPr id="4" name="ZoneTexte 3">
            <a:extLst>
              <a:ext uri="{FF2B5EF4-FFF2-40B4-BE49-F238E27FC236}">
                <a16:creationId xmlns:a16="http://schemas.microsoft.com/office/drawing/2014/main" id="{243F6389-4CDB-7E05-CC04-5F991709D6AA}"/>
              </a:ext>
            </a:extLst>
          </p:cNvPr>
          <p:cNvSpPr txBox="1"/>
          <p:nvPr/>
        </p:nvSpPr>
        <p:spPr>
          <a:xfrm>
            <a:off x="10313728" y="483255"/>
            <a:ext cx="1368153" cy="1332673"/>
          </a:xfrm>
          <a:prstGeom prst="rect">
            <a:avLst/>
          </a:prstGeom>
          <a:noFill/>
        </p:spPr>
        <p:txBody>
          <a:bodyPr vert="horz" wrap="square" lIns="0" tIns="0" rIns="0" bIns="0" rtlCol="0" anchor="ctr">
            <a:spAutoFit/>
          </a:bodyPr>
          <a:lstStyle>
            <a:defPPr>
              <a:defRPr lang="fr-FR"/>
            </a:defPPr>
            <a:lvl1pPr>
              <a:lnSpc>
                <a:spcPct val="90000"/>
              </a:lnSpc>
              <a:spcBef>
                <a:spcPct val="0"/>
              </a:spcBef>
              <a:buNone/>
              <a:defRPr sz="4800">
                <a:gradFill>
                  <a:gsLst>
                    <a:gs pos="510">
                      <a:schemeClr val="accent3">
                        <a:lumMod val="75000"/>
                      </a:schemeClr>
                    </a:gs>
                    <a:gs pos="58000">
                      <a:srgbClr val="8E34BF"/>
                    </a:gs>
                    <a:gs pos="16000">
                      <a:schemeClr val="accent5"/>
                    </a:gs>
                    <a:gs pos="100000">
                      <a:schemeClr val="accent2"/>
                    </a:gs>
                  </a:gsLst>
                  <a:lin ang="2700000" scaled="1"/>
                </a:gradFill>
                <a:latin typeface="+mj-lt"/>
                <a:ea typeface="+mj-ea"/>
                <a:cs typeface="+mj-cs"/>
              </a:defRPr>
            </a:lvl1pPr>
          </a:lstStyle>
          <a:p>
            <a:pPr algn="r"/>
            <a:r>
              <a:rPr lang="fr-FR" sz="2400" dirty="0">
                <a:solidFill>
                  <a:schemeClr val="bg1"/>
                </a:solidFill>
                <a:latin typeface="Poppins" pitchFamily="2" charset="77"/>
                <a:cs typeface="Poppins" pitchFamily="2" charset="77"/>
              </a:rPr>
              <a:t>NANTES </a:t>
            </a:r>
          </a:p>
          <a:p>
            <a:pPr algn="r"/>
            <a:r>
              <a:rPr lang="fr-FR" sz="2400" dirty="0">
                <a:solidFill>
                  <a:schemeClr val="bg1"/>
                </a:solidFill>
                <a:latin typeface="Poppins" pitchFamily="2" charset="77"/>
                <a:cs typeface="Poppins" pitchFamily="2" charset="77"/>
              </a:rPr>
              <a:t>PARIS </a:t>
            </a:r>
          </a:p>
          <a:p>
            <a:pPr algn="r"/>
            <a:r>
              <a:rPr lang="fr-FR" sz="2400" dirty="0">
                <a:solidFill>
                  <a:schemeClr val="bg1"/>
                </a:solidFill>
                <a:latin typeface="Poppins" pitchFamily="2" charset="77"/>
                <a:cs typeface="Poppins" pitchFamily="2" charset="77"/>
              </a:rPr>
              <a:t>LAVAL </a:t>
            </a:r>
          </a:p>
          <a:p>
            <a:pPr algn="r"/>
            <a:r>
              <a:rPr lang="fr-FR" sz="2400" dirty="0">
                <a:solidFill>
                  <a:schemeClr val="bg1"/>
                </a:solidFill>
                <a:latin typeface="Poppins" pitchFamily="2" charset="77"/>
                <a:cs typeface="Poppins" pitchFamily="2" charset="77"/>
              </a:rPr>
              <a:t>RENNES </a:t>
            </a:r>
          </a:p>
        </p:txBody>
      </p:sp>
    </p:spTree>
    <p:extLst>
      <p:ext uri="{BB962C8B-B14F-4D97-AF65-F5344CB8AC3E}">
        <p14:creationId xmlns:p14="http://schemas.microsoft.com/office/powerpoint/2010/main" val="313561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bg object 16">
            <a:extLst>
              <a:ext uri="{FF2B5EF4-FFF2-40B4-BE49-F238E27FC236}">
                <a16:creationId xmlns:a16="http://schemas.microsoft.com/office/drawing/2014/main" id="{C3906F06-1B83-18B7-D1C7-280FC19F502C}"/>
              </a:ext>
            </a:extLst>
          </p:cNvPr>
          <p:cNvPicPr>
            <a:picLocks/>
          </p:cNvPicPr>
          <p:nvPr/>
        </p:nvPicPr>
        <p:blipFill rotWithShape="1">
          <a:blip r:embed="rId2" cstate="print">
            <a:extLst>
              <a:ext uri="{28A0092B-C50C-407E-A947-70E740481C1C}">
                <a14:useLocalDpi xmlns:a14="http://schemas.microsoft.com/office/drawing/2010/main"/>
              </a:ext>
            </a:extLst>
          </a:blip>
          <a:srcRect l="1682" r="1682"/>
          <a:stretch/>
        </p:blipFill>
        <p:spPr>
          <a:xfrm flipH="1" flipV="1">
            <a:off x="0" y="0"/>
            <a:ext cx="12192000" cy="6858000"/>
          </a:xfrm>
          <a:prstGeom prst="rect">
            <a:avLst/>
          </a:prstGeom>
        </p:spPr>
      </p:pic>
      <p:sp>
        <p:nvSpPr>
          <p:cNvPr id="41" name="Rectangle 40">
            <a:extLst>
              <a:ext uri="{FF2B5EF4-FFF2-40B4-BE49-F238E27FC236}">
                <a16:creationId xmlns:a16="http://schemas.microsoft.com/office/drawing/2014/main" id="{55C9CFBE-7D8E-B14C-5C58-E7E3F0BD029B}"/>
              </a:ext>
            </a:extLst>
          </p:cNvPr>
          <p:cNvSpPr>
            <a:spLocks/>
          </p:cNvSpPr>
          <p:nvPr/>
        </p:nvSpPr>
        <p:spPr>
          <a:xfrm>
            <a:off x="84000" y="0"/>
            <a:ext cx="12108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2" name="Groupe 41">
            <a:extLst>
              <a:ext uri="{FF2B5EF4-FFF2-40B4-BE49-F238E27FC236}">
                <a16:creationId xmlns:a16="http://schemas.microsoft.com/office/drawing/2014/main" id="{4C4D6CBE-AD68-076C-DB1A-7FB019C4E376}"/>
              </a:ext>
            </a:extLst>
          </p:cNvPr>
          <p:cNvGrpSpPr/>
          <p:nvPr/>
        </p:nvGrpSpPr>
        <p:grpSpPr>
          <a:xfrm>
            <a:off x="0" y="0"/>
            <a:ext cx="493587" cy="466725"/>
            <a:chOff x="0" y="0"/>
            <a:chExt cx="466725" cy="441325"/>
          </a:xfrm>
        </p:grpSpPr>
        <p:sp>
          <p:nvSpPr>
            <p:cNvPr id="43" name="Rectangle 42">
              <a:extLst>
                <a:ext uri="{FF2B5EF4-FFF2-40B4-BE49-F238E27FC236}">
                  <a16:creationId xmlns:a16="http://schemas.microsoft.com/office/drawing/2014/main" id="{9C6A5465-AF47-C7EB-8CBF-6EBE46518E71}"/>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4" name="Groupe 43">
              <a:extLst>
                <a:ext uri="{FF2B5EF4-FFF2-40B4-BE49-F238E27FC236}">
                  <a16:creationId xmlns:a16="http://schemas.microsoft.com/office/drawing/2014/main" id="{72703A4B-BF08-3447-7BCC-2DD44DFC9507}"/>
                </a:ext>
              </a:extLst>
            </p:cNvPr>
            <p:cNvGrpSpPr/>
            <p:nvPr userDrawn="1"/>
          </p:nvGrpSpPr>
          <p:grpSpPr>
            <a:xfrm>
              <a:off x="95360" y="118201"/>
              <a:ext cx="276004" cy="204924"/>
              <a:chOff x="1904901" y="4722746"/>
              <a:chExt cx="527265" cy="391477"/>
            </a:xfrm>
            <a:solidFill>
              <a:schemeClr val="bg1"/>
            </a:solidFill>
          </p:grpSpPr>
          <p:sp>
            <p:nvSpPr>
              <p:cNvPr id="45" name="Forme libre : forme 44">
                <a:extLst>
                  <a:ext uri="{FF2B5EF4-FFF2-40B4-BE49-F238E27FC236}">
                    <a16:creationId xmlns:a16="http://schemas.microsoft.com/office/drawing/2014/main" id="{E18B7741-7166-58EF-27A5-D4393DFA3636}"/>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0003F1E4-E850-E600-75A0-C340C34786D5}"/>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grpSp>
        <p:nvGrpSpPr>
          <p:cNvPr id="2" name="Groupe 1">
            <a:extLst>
              <a:ext uri="{FF2B5EF4-FFF2-40B4-BE49-F238E27FC236}">
                <a16:creationId xmlns:a16="http://schemas.microsoft.com/office/drawing/2014/main" id="{74B6569F-F0B3-4372-96BB-3CCDBF29BDC7}"/>
              </a:ext>
            </a:extLst>
          </p:cNvPr>
          <p:cNvGrpSpPr/>
          <p:nvPr/>
        </p:nvGrpSpPr>
        <p:grpSpPr>
          <a:xfrm>
            <a:off x="3747458" y="3818752"/>
            <a:ext cx="5203484" cy="2555955"/>
            <a:chOff x="3712664" y="4315917"/>
            <a:chExt cx="5203484" cy="2555955"/>
          </a:xfrm>
        </p:grpSpPr>
        <p:sp>
          <p:nvSpPr>
            <p:cNvPr id="40" name="Rectangle 39">
              <a:extLst>
                <a:ext uri="{FF2B5EF4-FFF2-40B4-BE49-F238E27FC236}">
                  <a16:creationId xmlns:a16="http://schemas.microsoft.com/office/drawing/2014/main" id="{07668B3C-1C84-47E0-A6D7-9187C9288F8E}"/>
                </a:ext>
              </a:extLst>
            </p:cNvPr>
            <p:cNvSpPr/>
            <p:nvPr/>
          </p:nvSpPr>
          <p:spPr>
            <a:xfrm>
              <a:off x="4736435" y="4315917"/>
              <a:ext cx="3046576" cy="941870"/>
            </a:xfrm>
            <a:prstGeom prst="rect">
              <a:avLst/>
            </a:prstGeom>
            <a:solidFill>
              <a:schemeClr val="bg1"/>
            </a:solidFill>
            <a:ln>
              <a:noFill/>
            </a:ln>
            <a:effectLst>
              <a:outerShdw blurRad="266700" dist="165100" dir="5400000" sx="84000" sy="84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latin typeface="Helvetica Neue Normal" charset="0"/>
              </a:endParaRPr>
            </a:p>
          </p:txBody>
        </p:sp>
        <p:sp>
          <p:nvSpPr>
            <p:cNvPr id="27" name="Rectangle 26">
              <a:extLst>
                <a:ext uri="{FF2B5EF4-FFF2-40B4-BE49-F238E27FC236}">
                  <a16:creationId xmlns:a16="http://schemas.microsoft.com/office/drawing/2014/main" id="{D7C58766-5D6D-40C1-9B56-CCF8F0927908}"/>
                </a:ext>
              </a:extLst>
            </p:cNvPr>
            <p:cNvSpPr>
              <a:spLocks noChangeArrowheads="1"/>
            </p:cNvSpPr>
            <p:nvPr/>
          </p:nvSpPr>
          <p:spPr bwMode="auto">
            <a:xfrm>
              <a:off x="4646260" y="5480381"/>
              <a:ext cx="32015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Aft>
                  <a:spcPts val="600"/>
                </a:spcAft>
                <a:buFont typeface="Arial" panose="020B0604020202020204" pitchFamily="34" charset="0"/>
                <a:buChar char="•"/>
                <a:defRPr sz="3600" b="1">
                  <a:solidFill>
                    <a:srgbClr val="2D2B2C"/>
                  </a:solidFill>
                  <a:latin typeface="Poppins" panose="00000500000000000000" pitchFamily="2" charset="0"/>
                  <a:ea typeface="Poppins" panose="00000500000000000000" pitchFamily="2" charset="0"/>
                  <a:cs typeface="Poppins" panose="00000500000000000000" pitchFamily="2" charset="0"/>
                </a:defRPr>
              </a:lvl1pPr>
              <a:lvl2pPr marL="742950" indent="-285750">
                <a:spcAft>
                  <a:spcPts val="600"/>
                </a:spcAft>
                <a:buClr>
                  <a:schemeClr val="accent1"/>
                </a:buClr>
                <a:buFont typeface="Arial" panose="020B0604020202020204" pitchFamily="34" charset="0"/>
                <a:buChar char="•"/>
                <a:defRPr sz="1200">
                  <a:solidFill>
                    <a:srgbClr val="E95049"/>
                  </a:solidFill>
                  <a:latin typeface="Poppins" panose="00000500000000000000" pitchFamily="2" charset="0"/>
                  <a:ea typeface="Poppins" panose="00000500000000000000" pitchFamily="2" charset="0"/>
                  <a:cs typeface="Poppins" panose="00000500000000000000" pitchFamily="2" charset="0"/>
                </a:defRPr>
              </a:lvl2pPr>
              <a:lvl3pPr marL="1143000" indent="-228600">
                <a:lnSpc>
                  <a:spcPct val="150000"/>
                </a:lnSpc>
                <a:spcAft>
                  <a:spcPts val="600"/>
                </a:spcAft>
                <a:buFont typeface="Arial" panose="020B0604020202020204" pitchFamily="34" charset="0"/>
                <a:buChar char="•"/>
                <a:defRPr sz="1200">
                  <a:solidFill>
                    <a:schemeClr val="tx1"/>
                  </a:solidFill>
                  <a:latin typeface="Muli" panose="00000500000000000000" pitchFamily="2" charset="0"/>
                  <a:ea typeface="Muli" panose="00000500000000000000" pitchFamily="2" charset="0"/>
                  <a:cs typeface="Poppins" panose="00000500000000000000" pitchFamily="2" charset="0"/>
                </a:defRPr>
              </a:lvl3pPr>
              <a:lvl4pPr marL="1600200" indent="-228600">
                <a:lnSpc>
                  <a:spcPct val="90000"/>
                </a:lnSpc>
                <a:spcBef>
                  <a:spcPts val="500"/>
                </a:spcBef>
                <a:buFont typeface="Arial" panose="020B0604020202020204" pitchFamily="34" charset="0"/>
                <a:buChar char="•"/>
                <a:defRPr>
                  <a:solidFill>
                    <a:schemeClr val="tx1"/>
                  </a:solidFill>
                  <a:latin typeface="Segoe UI" panose="020B0502040204020203" pitchFamily="34" charset="0"/>
                  <a:cs typeface="Muli" panose="00000500000000000000" pitchFamily="2" charset="0"/>
                </a:defRPr>
              </a:lvl4pPr>
              <a:lvl5pPr marL="2057400" indent="-228600">
                <a:lnSpc>
                  <a:spcPct val="90000"/>
                </a:lnSpc>
                <a:spcBef>
                  <a:spcPts val="500"/>
                </a:spcBef>
                <a:buFont typeface="Arial" panose="020B0604020202020204" pitchFamily="34" charset="0"/>
                <a:buChar char="•"/>
                <a:defRPr>
                  <a:solidFill>
                    <a:schemeClr val="tx1"/>
                  </a:solidFill>
                  <a:latin typeface="Segoe UI" panose="020B0502040204020203" pitchFamily="34" charset="0"/>
                  <a:cs typeface="Muli" panose="000005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cs typeface="Muli" panose="000005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cs typeface="Muli" panose="000005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cs typeface="Muli" panose="000005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cs typeface="Muli" panose="00000500000000000000" pitchFamily="2" charset="0"/>
                </a:defRPr>
              </a:lvl9pPr>
            </a:lstStyle>
            <a:p>
              <a:pPr algn="ctr">
                <a:lnSpc>
                  <a:spcPct val="100000"/>
                </a:lnSpc>
                <a:spcAft>
                  <a:spcPct val="0"/>
                </a:spcAft>
                <a:buFontTx/>
                <a:buNone/>
              </a:pPr>
              <a:r>
                <a:rPr lang="fr-FR" altLang="fr-FR" sz="1100">
                  <a:solidFill>
                    <a:srgbClr val="E05546"/>
                  </a:solidFill>
                </a:rPr>
                <a:t>L’INNOVATION</a:t>
              </a:r>
              <a:r>
                <a:rPr lang="fr-FR" altLang="fr-FR" sz="1100" b="0">
                  <a:solidFill>
                    <a:schemeClr val="tx1"/>
                  </a:solidFill>
                </a:rPr>
                <a:t> AU CŒUR DU GROUPE</a:t>
              </a:r>
            </a:p>
          </p:txBody>
        </p:sp>
        <p:sp>
          <p:nvSpPr>
            <p:cNvPr id="29" name="Rectangle 28">
              <a:extLst>
                <a:ext uri="{FF2B5EF4-FFF2-40B4-BE49-F238E27FC236}">
                  <a16:creationId xmlns:a16="http://schemas.microsoft.com/office/drawing/2014/main" id="{B783C00B-93F1-4B23-AB02-38CF167B6DCF}"/>
                </a:ext>
              </a:extLst>
            </p:cNvPr>
            <p:cNvSpPr>
              <a:spLocks noChangeArrowheads="1"/>
            </p:cNvSpPr>
            <p:nvPr/>
          </p:nvSpPr>
          <p:spPr bwMode="auto">
            <a:xfrm>
              <a:off x="3712664" y="6302453"/>
              <a:ext cx="18189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Aft>
                  <a:spcPts val="600"/>
                </a:spcAft>
                <a:buFont typeface="Arial" panose="020B0604020202020204" pitchFamily="34" charset="0"/>
                <a:buChar char="•"/>
                <a:defRPr sz="3600" b="1">
                  <a:solidFill>
                    <a:srgbClr val="2D2B2C"/>
                  </a:solidFill>
                  <a:latin typeface="Poppins" panose="00000500000000000000" pitchFamily="2" charset="0"/>
                  <a:ea typeface="Poppins" panose="00000500000000000000" pitchFamily="2" charset="0"/>
                  <a:cs typeface="Poppins" panose="00000500000000000000" pitchFamily="2" charset="0"/>
                </a:defRPr>
              </a:lvl1pPr>
              <a:lvl2pPr marL="742950" indent="-285750">
                <a:spcAft>
                  <a:spcPts val="600"/>
                </a:spcAft>
                <a:buClr>
                  <a:schemeClr val="accent1"/>
                </a:buClr>
                <a:buFont typeface="Arial" panose="020B0604020202020204" pitchFamily="34" charset="0"/>
                <a:buChar char="•"/>
                <a:defRPr sz="1200">
                  <a:solidFill>
                    <a:srgbClr val="E95049"/>
                  </a:solidFill>
                  <a:latin typeface="Poppins" panose="00000500000000000000" pitchFamily="2" charset="0"/>
                  <a:ea typeface="Poppins" panose="00000500000000000000" pitchFamily="2" charset="0"/>
                  <a:cs typeface="Poppins" panose="00000500000000000000" pitchFamily="2" charset="0"/>
                </a:defRPr>
              </a:lvl2pPr>
              <a:lvl3pPr marL="1143000" indent="-228600">
                <a:lnSpc>
                  <a:spcPct val="150000"/>
                </a:lnSpc>
                <a:spcAft>
                  <a:spcPts val="600"/>
                </a:spcAft>
                <a:buFont typeface="Arial" panose="020B0604020202020204" pitchFamily="34" charset="0"/>
                <a:buChar char="•"/>
                <a:defRPr sz="1200">
                  <a:solidFill>
                    <a:schemeClr val="tx1"/>
                  </a:solidFill>
                  <a:latin typeface="Muli" panose="00000500000000000000" pitchFamily="2" charset="0"/>
                  <a:ea typeface="Muli" panose="00000500000000000000" pitchFamily="2" charset="0"/>
                  <a:cs typeface="Poppins" panose="00000500000000000000" pitchFamily="2" charset="0"/>
                </a:defRPr>
              </a:lvl3pPr>
              <a:lvl4pPr marL="1600200" indent="-228600">
                <a:lnSpc>
                  <a:spcPct val="90000"/>
                </a:lnSpc>
                <a:spcBef>
                  <a:spcPts val="500"/>
                </a:spcBef>
                <a:buFont typeface="Arial" panose="020B0604020202020204" pitchFamily="34" charset="0"/>
                <a:buChar char="•"/>
                <a:defRPr>
                  <a:solidFill>
                    <a:schemeClr val="tx1"/>
                  </a:solidFill>
                  <a:latin typeface="Segoe UI" panose="020B0502040204020203" pitchFamily="34" charset="0"/>
                  <a:cs typeface="Muli" panose="00000500000000000000" pitchFamily="2" charset="0"/>
                </a:defRPr>
              </a:lvl4pPr>
              <a:lvl5pPr marL="2057400" indent="-228600">
                <a:lnSpc>
                  <a:spcPct val="90000"/>
                </a:lnSpc>
                <a:spcBef>
                  <a:spcPts val="500"/>
                </a:spcBef>
                <a:buFont typeface="Arial" panose="020B0604020202020204" pitchFamily="34" charset="0"/>
                <a:buChar char="•"/>
                <a:defRPr>
                  <a:solidFill>
                    <a:schemeClr val="tx1"/>
                  </a:solidFill>
                  <a:latin typeface="Segoe UI" panose="020B0502040204020203" pitchFamily="34" charset="0"/>
                  <a:cs typeface="Muli" panose="000005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cs typeface="Muli" panose="000005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cs typeface="Muli" panose="000005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cs typeface="Muli" panose="000005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cs typeface="Muli" panose="00000500000000000000" pitchFamily="2" charset="0"/>
                </a:defRPr>
              </a:lvl9pPr>
            </a:lstStyle>
            <a:p>
              <a:pPr algn="r">
                <a:lnSpc>
                  <a:spcPct val="100000"/>
                </a:lnSpc>
                <a:spcAft>
                  <a:spcPct val="0"/>
                </a:spcAft>
                <a:buFontTx/>
                <a:buNone/>
              </a:pPr>
              <a:r>
                <a:rPr lang="fr-FR" altLang="fr-FR" sz="800" b="0">
                  <a:solidFill>
                    <a:schemeClr val="tx1"/>
                  </a:solidFill>
                </a:rPr>
                <a:t>IA - MONITORING - WEB ANALYTICS</a:t>
              </a:r>
            </a:p>
          </p:txBody>
        </p:sp>
        <p:sp>
          <p:nvSpPr>
            <p:cNvPr id="30" name="Rectangle 29">
              <a:extLst>
                <a:ext uri="{FF2B5EF4-FFF2-40B4-BE49-F238E27FC236}">
                  <a16:creationId xmlns:a16="http://schemas.microsoft.com/office/drawing/2014/main" id="{C3B51FA1-4D1B-42AF-8F00-72B6A9D92AA7}"/>
                </a:ext>
              </a:extLst>
            </p:cNvPr>
            <p:cNvSpPr>
              <a:spLocks noChangeArrowheads="1"/>
            </p:cNvSpPr>
            <p:nvPr/>
          </p:nvSpPr>
          <p:spPr bwMode="auto">
            <a:xfrm>
              <a:off x="7017301" y="6302453"/>
              <a:ext cx="16414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Aft>
                  <a:spcPts val="600"/>
                </a:spcAft>
                <a:buFont typeface="Arial" panose="020B0604020202020204" pitchFamily="34" charset="0"/>
                <a:buChar char="•"/>
                <a:defRPr sz="3600" b="1">
                  <a:solidFill>
                    <a:srgbClr val="2D2B2C"/>
                  </a:solidFill>
                  <a:latin typeface="Poppins" panose="00000500000000000000" pitchFamily="2" charset="0"/>
                  <a:ea typeface="Poppins" panose="00000500000000000000" pitchFamily="2" charset="0"/>
                  <a:cs typeface="Poppins" panose="00000500000000000000" pitchFamily="2" charset="0"/>
                </a:defRPr>
              </a:lvl1pPr>
              <a:lvl2pPr marL="742950" indent="-285750">
                <a:spcAft>
                  <a:spcPts val="600"/>
                </a:spcAft>
                <a:buClr>
                  <a:schemeClr val="accent1"/>
                </a:buClr>
                <a:buFont typeface="Arial" panose="020B0604020202020204" pitchFamily="34" charset="0"/>
                <a:buChar char="•"/>
                <a:defRPr sz="1200">
                  <a:solidFill>
                    <a:srgbClr val="E95049"/>
                  </a:solidFill>
                  <a:latin typeface="Poppins" panose="00000500000000000000" pitchFamily="2" charset="0"/>
                  <a:ea typeface="Poppins" panose="00000500000000000000" pitchFamily="2" charset="0"/>
                  <a:cs typeface="Poppins" panose="00000500000000000000" pitchFamily="2" charset="0"/>
                </a:defRPr>
              </a:lvl2pPr>
              <a:lvl3pPr marL="1143000" indent="-228600">
                <a:lnSpc>
                  <a:spcPct val="150000"/>
                </a:lnSpc>
                <a:spcAft>
                  <a:spcPts val="600"/>
                </a:spcAft>
                <a:buFont typeface="Arial" panose="020B0604020202020204" pitchFamily="34" charset="0"/>
                <a:buChar char="•"/>
                <a:defRPr sz="1200">
                  <a:solidFill>
                    <a:schemeClr val="tx1"/>
                  </a:solidFill>
                  <a:latin typeface="Muli" panose="00000500000000000000" pitchFamily="2" charset="0"/>
                  <a:ea typeface="Muli" panose="00000500000000000000" pitchFamily="2" charset="0"/>
                  <a:cs typeface="Poppins" panose="00000500000000000000" pitchFamily="2" charset="0"/>
                </a:defRPr>
              </a:lvl3pPr>
              <a:lvl4pPr marL="1600200" indent="-228600">
                <a:lnSpc>
                  <a:spcPct val="90000"/>
                </a:lnSpc>
                <a:spcBef>
                  <a:spcPts val="500"/>
                </a:spcBef>
                <a:buFont typeface="Arial" panose="020B0604020202020204" pitchFamily="34" charset="0"/>
                <a:buChar char="•"/>
                <a:defRPr>
                  <a:solidFill>
                    <a:schemeClr val="tx1"/>
                  </a:solidFill>
                  <a:latin typeface="Segoe UI" panose="020B0502040204020203" pitchFamily="34" charset="0"/>
                  <a:cs typeface="Muli" panose="00000500000000000000" pitchFamily="2" charset="0"/>
                </a:defRPr>
              </a:lvl4pPr>
              <a:lvl5pPr marL="2057400" indent="-228600">
                <a:lnSpc>
                  <a:spcPct val="90000"/>
                </a:lnSpc>
                <a:spcBef>
                  <a:spcPts val="500"/>
                </a:spcBef>
                <a:buFont typeface="Arial" panose="020B0604020202020204" pitchFamily="34" charset="0"/>
                <a:buChar char="•"/>
                <a:defRPr>
                  <a:solidFill>
                    <a:schemeClr val="tx1"/>
                  </a:solidFill>
                  <a:latin typeface="Segoe UI" panose="020B0502040204020203" pitchFamily="34" charset="0"/>
                  <a:cs typeface="Muli" panose="000005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cs typeface="Muli" panose="000005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cs typeface="Muli" panose="000005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cs typeface="Muli" panose="000005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cs typeface="Muli" panose="00000500000000000000" pitchFamily="2" charset="0"/>
                </a:defRPr>
              </a:lvl9pPr>
            </a:lstStyle>
            <a:p>
              <a:pPr>
                <a:lnSpc>
                  <a:spcPct val="100000"/>
                </a:lnSpc>
                <a:spcAft>
                  <a:spcPct val="0"/>
                </a:spcAft>
                <a:buFontTx/>
                <a:buNone/>
              </a:pPr>
              <a:r>
                <a:rPr lang="fr-FR" altLang="fr-FR" sz="800" b="0">
                  <a:solidFill>
                    <a:schemeClr val="tx1"/>
                  </a:solidFill>
                </a:rPr>
                <a:t>L’INNOVATION AU SERVICE </a:t>
              </a:r>
              <a:br>
                <a:rPr lang="fr-FR" altLang="fr-FR" sz="800" b="0">
                  <a:solidFill>
                    <a:schemeClr val="tx1"/>
                  </a:solidFill>
                </a:rPr>
              </a:br>
              <a:r>
                <a:rPr lang="fr-FR" altLang="fr-FR" sz="800" b="0">
                  <a:solidFill>
                    <a:schemeClr val="tx1"/>
                  </a:solidFill>
                </a:rPr>
                <a:t>DE LA TRANSITION ALIMENTAIRE</a:t>
              </a:r>
            </a:p>
          </p:txBody>
        </p:sp>
        <p:pic>
          <p:nvPicPr>
            <p:cNvPr id="31" name="Image 30">
              <a:extLst>
                <a:ext uri="{FF2B5EF4-FFF2-40B4-BE49-F238E27FC236}">
                  <a16:creationId xmlns:a16="http://schemas.microsoft.com/office/drawing/2014/main" id="{B7FF8BAC-CB57-40C2-90F9-2A980CF7C9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2967" y="5140468"/>
              <a:ext cx="2553181" cy="1731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Groupe 31">
              <a:extLst>
                <a:ext uri="{FF2B5EF4-FFF2-40B4-BE49-F238E27FC236}">
                  <a16:creationId xmlns:a16="http://schemas.microsoft.com/office/drawing/2014/main" id="{13E578C2-6203-45F4-A398-599686B763AF}"/>
                </a:ext>
              </a:extLst>
            </p:cNvPr>
            <p:cNvGrpSpPr/>
            <p:nvPr/>
          </p:nvGrpSpPr>
          <p:grpSpPr>
            <a:xfrm>
              <a:off x="5565955" y="5681138"/>
              <a:ext cx="1362110" cy="650064"/>
              <a:chOff x="5775011" y="2945095"/>
              <a:chExt cx="2295525" cy="1114425"/>
            </a:xfrm>
          </p:grpSpPr>
          <p:sp>
            <p:nvSpPr>
              <p:cNvPr id="33" name="Rectangle 32">
                <a:extLst>
                  <a:ext uri="{FF2B5EF4-FFF2-40B4-BE49-F238E27FC236}">
                    <a16:creationId xmlns:a16="http://schemas.microsoft.com/office/drawing/2014/main" id="{A661A122-9C93-4208-A208-583F936B8FCC}"/>
                  </a:ext>
                </a:extLst>
              </p:cNvPr>
              <p:cNvSpPr/>
              <p:nvPr/>
            </p:nvSpPr>
            <p:spPr>
              <a:xfrm>
                <a:off x="5977459" y="3009900"/>
                <a:ext cx="1909241" cy="895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4" name="Image 33">
                <a:extLst>
                  <a:ext uri="{FF2B5EF4-FFF2-40B4-BE49-F238E27FC236}">
                    <a16:creationId xmlns:a16="http://schemas.microsoft.com/office/drawing/2014/main" id="{343034A8-7B3E-4F3F-9D70-458D098601B8}"/>
                  </a:ext>
                </a:extLst>
              </p:cNvPr>
              <p:cNvPicPr>
                <a:picLocks noChangeAspect="1"/>
              </p:cNvPicPr>
              <p:nvPr/>
            </p:nvPicPr>
            <p:blipFill>
              <a:blip r:embed="rId4">
                <a:clrChange>
                  <a:clrFrom>
                    <a:srgbClr val="F7F7F5"/>
                  </a:clrFrom>
                  <a:clrTo>
                    <a:srgbClr val="F7F7F5">
                      <a:alpha val="0"/>
                    </a:srgbClr>
                  </a:clrTo>
                </a:clrChange>
              </a:blip>
              <a:stretch>
                <a:fillRect/>
              </a:stretch>
            </p:blipFill>
            <p:spPr>
              <a:xfrm>
                <a:off x="5775011" y="2945095"/>
                <a:ext cx="2295525" cy="1114425"/>
              </a:xfrm>
              <a:prstGeom prst="rect">
                <a:avLst/>
              </a:prstGeom>
            </p:spPr>
          </p:pic>
        </p:grpSp>
        <p:sp>
          <p:nvSpPr>
            <p:cNvPr id="35" name="Rectangle 34">
              <a:extLst>
                <a:ext uri="{FF2B5EF4-FFF2-40B4-BE49-F238E27FC236}">
                  <a16:creationId xmlns:a16="http://schemas.microsoft.com/office/drawing/2014/main" id="{73B6E2E2-A82C-48C3-8982-936998B09044}"/>
                </a:ext>
              </a:extLst>
            </p:cNvPr>
            <p:cNvSpPr>
              <a:spLocks noChangeArrowheads="1"/>
            </p:cNvSpPr>
            <p:nvPr/>
          </p:nvSpPr>
          <p:spPr bwMode="auto">
            <a:xfrm>
              <a:off x="5553567" y="6275897"/>
              <a:ext cx="13868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Aft>
                  <a:spcPts val="600"/>
                </a:spcAft>
                <a:buFont typeface="Arial" panose="020B0604020202020204" pitchFamily="34" charset="0"/>
                <a:buChar char="•"/>
                <a:defRPr sz="3600" b="1">
                  <a:solidFill>
                    <a:srgbClr val="2D2B2C"/>
                  </a:solidFill>
                  <a:latin typeface="Poppins" panose="00000500000000000000" pitchFamily="2" charset="0"/>
                  <a:ea typeface="Poppins" panose="00000500000000000000" pitchFamily="2" charset="0"/>
                  <a:cs typeface="Poppins" panose="00000500000000000000" pitchFamily="2" charset="0"/>
                </a:defRPr>
              </a:lvl1pPr>
              <a:lvl2pPr marL="742950" indent="-285750">
                <a:spcAft>
                  <a:spcPts val="600"/>
                </a:spcAft>
                <a:buClr>
                  <a:schemeClr val="accent1"/>
                </a:buClr>
                <a:buFont typeface="Arial" panose="020B0604020202020204" pitchFamily="34" charset="0"/>
                <a:buChar char="•"/>
                <a:defRPr sz="1200">
                  <a:solidFill>
                    <a:srgbClr val="E95049"/>
                  </a:solidFill>
                  <a:latin typeface="Poppins" panose="00000500000000000000" pitchFamily="2" charset="0"/>
                  <a:ea typeface="Poppins" panose="00000500000000000000" pitchFamily="2" charset="0"/>
                  <a:cs typeface="Poppins" panose="00000500000000000000" pitchFamily="2" charset="0"/>
                </a:defRPr>
              </a:lvl2pPr>
              <a:lvl3pPr marL="1143000" indent="-228600">
                <a:lnSpc>
                  <a:spcPct val="150000"/>
                </a:lnSpc>
                <a:spcAft>
                  <a:spcPts val="600"/>
                </a:spcAft>
                <a:buFont typeface="Arial" panose="020B0604020202020204" pitchFamily="34" charset="0"/>
                <a:buChar char="•"/>
                <a:defRPr sz="1200">
                  <a:solidFill>
                    <a:schemeClr val="tx1"/>
                  </a:solidFill>
                  <a:latin typeface="Muli" panose="00000500000000000000" pitchFamily="2" charset="0"/>
                  <a:ea typeface="Muli" panose="00000500000000000000" pitchFamily="2" charset="0"/>
                  <a:cs typeface="Poppins" panose="00000500000000000000" pitchFamily="2" charset="0"/>
                </a:defRPr>
              </a:lvl3pPr>
              <a:lvl4pPr marL="1600200" indent="-228600">
                <a:lnSpc>
                  <a:spcPct val="90000"/>
                </a:lnSpc>
                <a:spcBef>
                  <a:spcPts val="500"/>
                </a:spcBef>
                <a:buFont typeface="Arial" panose="020B0604020202020204" pitchFamily="34" charset="0"/>
                <a:buChar char="•"/>
                <a:defRPr>
                  <a:solidFill>
                    <a:schemeClr val="tx1"/>
                  </a:solidFill>
                  <a:latin typeface="Segoe UI" panose="020B0502040204020203" pitchFamily="34" charset="0"/>
                  <a:cs typeface="Muli" panose="00000500000000000000" pitchFamily="2" charset="0"/>
                </a:defRPr>
              </a:lvl4pPr>
              <a:lvl5pPr marL="2057400" indent="-228600">
                <a:lnSpc>
                  <a:spcPct val="90000"/>
                </a:lnSpc>
                <a:spcBef>
                  <a:spcPts val="500"/>
                </a:spcBef>
                <a:buFont typeface="Arial" panose="020B0604020202020204" pitchFamily="34" charset="0"/>
                <a:buChar char="•"/>
                <a:defRPr>
                  <a:solidFill>
                    <a:schemeClr val="tx1"/>
                  </a:solidFill>
                  <a:latin typeface="Segoe UI" panose="020B0502040204020203" pitchFamily="34" charset="0"/>
                  <a:cs typeface="Muli" panose="000005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cs typeface="Muli" panose="000005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cs typeface="Muli" panose="000005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cs typeface="Muli" panose="000005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cs typeface="Muli" panose="00000500000000000000" pitchFamily="2" charset="0"/>
                </a:defRPr>
              </a:lvl9pPr>
            </a:lstStyle>
            <a:p>
              <a:pPr algn="ctr">
                <a:lnSpc>
                  <a:spcPct val="100000"/>
                </a:lnSpc>
                <a:spcAft>
                  <a:spcPct val="0"/>
                </a:spcAft>
                <a:buFontTx/>
                <a:buNone/>
              </a:pPr>
              <a:r>
                <a:rPr lang="fr-FR" altLang="fr-FR" sz="800" b="0">
                  <a:solidFill>
                    <a:schemeClr val="tx1"/>
                  </a:solidFill>
                </a:rPr>
                <a:t>TASK FORCE TRANSFORMATION DIGITALE </a:t>
              </a:r>
            </a:p>
          </p:txBody>
        </p:sp>
        <p:pic>
          <p:nvPicPr>
            <p:cNvPr id="39" name="Image 38">
              <a:extLst>
                <a:ext uri="{FF2B5EF4-FFF2-40B4-BE49-F238E27FC236}">
                  <a16:creationId xmlns:a16="http://schemas.microsoft.com/office/drawing/2014/main" id="{90031C16-F0B8-4B3E-806E-CFC6DDAFB1ED}"/>
                </a:ext>
              </a:extLst>
            </p:cNvPr>
            <p:cNvPicPr>
              <a:picLocks noChangeAspect="1"/>
            </p:cNvPicPr>
            <p:nvPr/>
          </p:nvPicPr>
          <p:blipFill>
            <a:blip r:embed="rId5"/>
            <a:stretch>
              <a:fillRect/>
            </a:stretch>
          </p:blipFill>
          <p:spPr>
            <a:xfrm>
              <a:off x="4096314" y="5767547"/>
              <a:ext cx="1408300" cy="505151"/>
            </a:xfrm>
            <a:prstGeom prst="rect">
              <a:avLst/>
            </a:prstGeom>
          </p:spPr>
        </p:pic>
      </p:grpSp>
      <p:grpSp>
        <p:nvGrpSpPr>
          <p:cNvPr id="6" name="Groupe 5">
            <a:extLst>
              <a:ext uri="{FF2B5EF4-FFF2-40B4-BE49-F238E27FC236}">
                <a16:creationId xmlns:a16="http://schemas.microsoft.com/office/drawing/2014/main" id="{725F169A-13AF-45F1-933E-949CA73287B7}"/>
              </a:ext>
            </a:extLst>
          </p:cNvPr>
          <p:cNvGrpSpPr/>
          <p:nvPr/>
        </p:nvGrpSpPr>
        <p:grpSpPr>
          <a:xfrm>
            <a:off x="685276" y="2392336"/>
            <a:ext cx="10821447" cy="3186240"/>
            <a:chOff x="729594" y="3126004"/>
            <a:chExt cx="10821447" cy="3186240"/>
          </a:xfrm>
        </p:grpSpPr>
        <p:pic>
          <p:nvPicPr>
            <p:cNvPr id="7" name="Image 6">
              <a:extLst>
                <a:ext uri="{FF2B5EF4-FFF2-40B4-BE49-F238E27FC236}">
                  <a16:creationId xmlns:a16="http://schemas.microsoft.com/office/drawing/2014/main" id="{0C1597C0-AAFC-4026-A691-4AC1CE270FDF}"/>
                </a:ext>
              </a:extLst>
            </p:cNvPr>
            <p:cNvPicPr>
              <a:picLocks noChangeAspect="1"/>
            </p:cNvPicPr>
            <p:nvPr/>
          </p:nvPicPr>
          <p:blipFill>
            <a:blip r:embed="rId6"/>
            <a:stretch>
              <a:fillRect/>
            </a:stretch>
          </p:blipFill>
          <p:spPr>
            <a:xfrm>
              <a:off x="3719151" y="3686718"/>
              <a:ext cx="5033859" cy="1731404"/>
            </a:xfrm>
            <a:prstGeom prst="rect">
              <a:avLst/>
            </a:prstGeom>
          </p:spPr>
        </p:pic>
        <p:pic>
          <p:nvPicPr>
            <p:cNvPr id="8" name="Image 7">
              <a:extLst>
                <a:ext uri="{FF2B5EF4-FFF2-40B4-BE49-F238E27FC236}">
                  <a16:creationId xmlns:a16="http://schemas.microsoft.com/office/drawing/2014/main" id="{0C1EE9C5-F24D-43AB-9786-871BD08206F1}"/>
                </a:ext>
              </a:extLst>
            </p:cNvPr>
            <p:cNvPicPr>
              <a:picLocks noChangeAspect="1"/>
            </p:cNvPicPr>
            <p:nvPr/>
          </p:nvPicPr>
          <p:blipFill>
            <a:blip r:embed="rId7"/>
            <a:srcRect/>
            <a:stretch/>
          </p:blipFill>
          <p:spPr>
            <a:xfrm>
              <a:off x="1047297" y="3221851"/>
              <a:ext cx="2300728" cy="791339"/>
            </a:xfrm>
            <a:prstGeom prst="rect">
              <a:avLst/>
            </a:prstGeom>
          </p:spPr>
        </p:pic>
        <p:pic>
          <p:nvPicPr>
            <p:cNvPr id="9" name="Image 8">
              <a:extLst>
                <a:ext uri="{FF2B5EF4-FFF2-40B4-BE49-F238E27FC236}">
                  <a16:creationId xmlns:a16="http://schemas.microsoft.com/office/drawing/2014/main" id="{C4824F2E-4703-4ED0-ACDB-5A05B29D9024}"/>
                </a:ext>
              </a:extLst>
            </p:cNvPr>
            <p:cNvPicPr>
              <a:picLocks noChangeAspect="1"/>
            </p:cNvPicPr>
            <p:nvPr/>
          </p:nvPicPr>
          <p:blipFill>
            <a:blip r:embed="rId8"/>
            <a:stretch>
              <a:fillRect/>
            </a:stretch>
          </p:blipFill>
          <p:spPr>
            <a:xfrm>
              <a:off x="1192855" y="4998776"/>
              <a:ext cx="2075127" cy="605582"/>
            </a:xfrm>
            <a:prstGeom prst="rect">
              <a:avLst/>
            </a:prstGeom>
          </p:spPr>
        </p:pic>
        <p:pic>
          <p:nvPicPr>
            <p:cNvPr id="10" name="Image 9">
              <a:extLst>
                <a:ext uri="{FF2B5EF4-FFF2-40B4-BE49-F238E27FC236}">
                  <a16:creationId xmlns:a16="http://schemas.microsoft.com/office/drawing/2014/main" id="{0AC75007-9A9D-42A3-B0D5-1F9C09D79BDA}"/>
                </a:ext>
              </a:extLst>
            </p:cNvPr>
            <p:cNvPicPr>
              <a:picLocks noChangeAspect="1"/>
            </p:cNvPicPr>
            <p:nvPr/>
          </p:nvPicPr>
          <p:blipFill>
            <a:blip r:embed="rId9"/>
            <a:stretch>
              <a:fillRect/>
            </a:stretch>
          </p:blipFill>
          <p:spPr>
            <a:xfrm>
              <a:off x="9225338" y="3126004"/>
              <a:ext cx="1428374" cy="924382"/>
            </a:xfrm>
            <a:prstGeom prst="rect">
              <a:avLst/>
            </a:prstGeom>
          </p:spPr>
        </p:pic>
        <p:pic>
          <p:nvPicPr>
            <p:cNvPr id="11" name="Image 10">
              <a:extLst>
                <a:ext uri="{FF2B5EF4-FFF2-40B4-BE49-F238E27FC236}">
                  <a16:creationId xmlns:a16="http://schemas.microsoft.com/office/drawing/2014/main" id="{7F310E48-BA81-4196-999D-0A6DFE8F297E}"/>
                </a:ext>
              </a:extLst>
            </p:cNvPr>
            <p:cNvPicPr>
              <a:picLocks noChangeAspect="1"/>
            </p:cNvPicPr>
            <p:nvPr/>
          </p:nvPicPr>
          <p:blipFill>
            <a:blip r:embed="rId10"/>
            <a:stretch>
              <a:fillRect/>
            </a:stretch>
          </p:blipFill>
          <p:spPr>
            <a:xfrm>
              <a:off x="9350947" y="4946105"/>
              <a:ext cx="1946750" cy="702769"/>
            </a:xfrm>
            <a:prstGeom prst="rect">
              <a:avLst/>
            </a:prstGeom>
          </p:spPr>
        </p:pic>
        <p:sp>
          <p:nvSpPr>
            <p:cNvPr id="12" name="Rectangle 11">
              <a:extLst>
                <a:ext uri="{FF2B5EF4-FFF2-40B4-BE49-F238E27FC236}">
                  <a16:creationId xmlns:a16="http://schemas.microsoft.com/office/drawing/2014/main" id="{27AE2EA1-961C-4CAE-8942-A6572B5E9683}"/>
                </a:ext>
              </a:extLst>
            </p:cNvPr>
            <p:cNvSpPr/>
            <p:nvPr/>
          </p:nvSpPr>
          <p:spPr>
            <a:xfrm>
              <a:off x="1285361" y="3903303"/>
              <a:ext cx="1881022" cy="553998"/>
            </a:xfrm>
            <a:prstGeom prst="rect">
              <a:avLst/>
            </a:prstGeom>
          </p:spPr>
          <p:txBody>
            <a:bodyPr wrap="square">
              <a:spAutoFit/>
            </a:bodyPr>
            <a:lstStyle/>
            <a:p>
              <a:pPr algn="r"/>
              <a:r>
                <a:rPr lang="fr-FR" sz="1000" err="1">
                  <a:solidFill>
                    <a:srgbClr val="4A4A4C"/>
                  </a:solidFill>
                  <a:latin typeface="Muli" panose="00000500000000000000" pitchFamily="2" charset="0"/>
                  <a:ea typeface="Roboto Condensed Light" panose="02000000000000000000" pitchFamily="2" charset="0"/>
                  <a:cs typeface="Poppins" pitchFamily="2" charset="77"/>
                </a:rPr>
                <a:t>Branding</a:t>
              </a:r>
              <a:r>
                <a:rPr lang="fr-FR" sz="1000">
                  <a:solidFill>
                    <a:srgbClr val="4A4A4C"/>
                  </a:solidFill>
                  <a:latin typeface="Muli" panose="00000500000000000000" pitchFamily="2" charset="0"/>
                  <a:ea typeface="Roboto Condensed Light" panose="02000000000000000000" pitchFamily="2" charset="0"/>
                  <a:cs typeface="Poppins" pitchFamily="2" charset="77"/>
                </a:rPr>
                <a:t> - Publicité</a:t>
              </a:r>
            </a:p>
            <a:p>
              <a:pPr algn="r"/>
              <a:r>
                <a:rPr lang="fr-FR" sz="1000" err="1">
                  <a:solidFill>
                    <a:srgbClr val="4A4A4C"/>
                  </a:solidFill>
                  <a:latin typeface="Muli" panose="00000500000000000000" pitchFamily="2" charset="0"/>
                  <a:ea typeface="Roboto Condensed Light" panose="02000000000000000000" pitchFamily="2" charset="0"/>
                  <a:cs typeface="Poppins" pitchFamily="2" charset="77"/>
                </a:rPr>
                <a:t>Corporate</a:t>
              </a:r>
              <a:endParaRPr lang="fr-FR" sz="1000">
                <a:solidFill>
                  <a:srgbClr val="4A4A4C"/>
                </a:solidFill>
                <a:latin typeface="Muli" panose="00000500000000000000" pitchFamily="2" charset="0"/>
                <a:ea typeface="Roboto Condensed Light" panose="02000000000000000000" pitchFamily="2" charset="0"/>
                <a:cs typeface="Poppins" pitchFamily="2" charset="77"/>
              </a:endParaRPr>
            </a:p>
            <a:p>
              <a:pPr algn="r"/>
              <a:r>
                <a:rPr lang="fr-FR" sz="1000">
                  <a:solidFill>
                    <a:srgbClr val="4A4A4C"/>
                  </a:solidFill>
                  <a:latin typeface="Muli" panose="00000500000000000000" pitchFamily="2" charset="0"/>
                  <a:ea typeface="Roboto Condensed Light" panose="02000000000000000000" pitchFamily="2" charset="0"/>
                  <a:cs typeface="Poppins" pitchFamily="2" charset="77"/>
                </a:rPr>
                <a:t>Activation </a:t>
              </a:r>
            </a:p>
          </p:txBody>
        </p:sp>
        <p:sp>
          <p:nvSpPr>
            <p:cNvPr id="13" name="Rectangle 12">
              <a:extLst>
                <a:ext uri="{FF2B5EF4-FFF2-40B4-BE49-F238E27FC236}">
                  <a16:creationId xmlns:a16="http://schemas.microsoft.com/office/drawing/2014/main" id="{6031EA08-FC7B-4400-B814-ED7BA1C6D20C}"/>
                </a:ext>
              </a:extLst>
            </p:cNvPr>
            <p:cNvSpPr/>
            <p:nvPr/>
          </p:nvSpPr>
          <p:spPr>
            <a:xfrm>
              <a:off x="729594" y="5604358"/>
              <a:ext cx="2408578" cy="707886"/>
            </a:xfrm>
            <a:prstGeom prst="rect">
              <a:avLst/>
            </a:prstGeom>
          </p:spPr>
          <p:txBody>
            <a:bodyPr wrap="square">
              <a:spAutoFit/>
            </a:bodyPr>
            <a:lstStyle/>
            <a:p>
              <a:pPr algn="r"/>
              <a:r>
                <a:rPr lang="fr-FR" sz="1000">
                  <a:solidFill>
                    <a:srgbClr val="4A4A4C"/>
                  </a:solidFill>
                  <a:latin typeface="Muli" panose="00000500000000000000" pitchFamily="2" charset="0"/>
                  <a:ea typeface="Roboto Condensed Light" panose="02000000000000000000" pitchFamily="2" charset="0"/>
                  <a:cs typeface="Poppins" pitchFamily="2" charset="77"/>
                </a:rPr>
                <a:t>Stratégie de contenus</a:t>
              </a:r>
            </a:p>
            <a:p>
              <a:pPr algn="r"/>
              <a:r>
                <a:rPr lang="fr-FR" sz="1000">
                  <a:solidFill>
                    <a:srgbClr val="4A4A4C"/>
                  </a:solidFill>
                  <a:latin typeface="Muli" panose="00000500000000000000" pitchFamily="2" charset="0"/>
                  <a:ea typeface="Roboto Condensed Light" panose="02000000000000000000" pitchFamily="2" charset="0"/>
                  <a:cs typeface="Poppins" pitchFamily="2" charset="77"/>
                </a:rPr>
                <a:t>Relations media - </a:t>
              </a:r>
              <a:r>
                <a:rPr lang="fr-FR" sz="1000" err="1">
                  <a:solidFill>
                    <a:srgbClr val="4A4A4C"/>
                  </a:solidFill>
                  <a:latin typeface="Muli" panose="00000500000000000000" pitchFamily="2" charset="0"/>
                  <a:ea typeface="Roboto Condensed Light" panose="02000000000000000000" pitchFamily="2" charset="0"/>
                  <a:cs typeface="Poppins" pitchFamily="2" charset="77"/>
                </a:rPr>
                <a:t>mediatraining</a:t>
              </a:r>
              <a:endParaRPr lang="fr-FR" sz="1000">
                <a:solidFill>
                  <a:srgbClr val="4A4A4C"/>
                </a:solidFill>
                <a:latin typeface="Muli" panose="00000500000000000000" pitchFamily="2" charset="0"/>
                <a:ea typeface="Roboto Condensed Light" panose="02000000000000000000" pitchFamily="2" charset="0"/>
                <a:cs typeface="Poppins" pitchFamily="2" charset="77"/>
              </a:endParaRPr>
            </a:p>
            <a:p>
              <a:pPr algn="r"/>
              <a:r>
                <a:rPr lang="fr-FR" sz="1000">
                  <a:solidFill>
                    <a:srgbClr val="4A4A4C"/>
                  </a:solidFill>
                  <a:latin typeface="Muli" panose="00000500000000000000" pitchFamily="2" charset="0"/>
                  <a:ea typeface="Roboto Condensed Light" panose="02000000000000000000" pitchFamily="2" charset="0"/>
                  <a:cs typeface="Poppins" pitchFamily="2" charset="77"/>
                </a:rPr>
                <a:t>SMO – CM – partenariats influenceurs</a:t>
              </a:r>
            </a:p>
            <a:p>
              <a:pPr algn="r"/>
              <a:r>
                <a:rPr lang="fr-FR" sz="1000" err="1">
                  <a:solidFill>
                    <a:srgbClr val="4A4A4C"/>
                  </a:solidFill>
                  <a:latin typeface="Muli" panose="00000500000000000000" pitchFamily="2" charset="0"/>
                  <a:ea typeface="Roboto Condensed Light" panose="02000000000000000000" pitchFamily="2" charset="0"/>
                  <a:cs typeface="Poppins" pitchFamily="2" charset="77"/>
                </a:rPr>
                <a:t>Employee</a:t>
              </a:r>
              <a:r>
                <a:rPr lang="fr-FR" sz="1000">
                  <a:solidFill>
                    <a:srgbClr val="4A4A4C"/>
                  </a:solidFill>
                  <a:latin typeface="Muli" panose="00000500000000000000" pitchFamily="2" charset="0"/>
                  <a:ea typeface="Roboto Condensed Light" panose="02000000000000000000" pitchFamily="2" charset="0"/>
                  <a:cs typeface="Poppins" pitchFamily="2" charset="77"/>
                </a:rPr>
                <a:t> - marketing </a:t>
              </a:r>
              <a:r>
                <a:rPr lang="fr-FR" sz="1000" err="1">
                  <a:solidFill>
                    <a:srgbClr val="4A4A4C"/>
                  </a:solidFill>
                  <a:latin typeface="Muli" panose="00000500000000000000" pitchFamily="2" charset="0"/>
                  <a:ea typeface="Roboto Condensed Light" panose="02000000000000000000" pitchFamily="2" charset="0"/>
                  <a:cs typeface="Poppins" pitchFamily="2" charset="77"/>
                </a:rPr>
                <a:t>advocacy</a:t>
              </a:r>
              <a:r>
                <a:rPr lang="fr-FR" sz="1000">
                  <a:solidFill>
                    <a:srgbClr val="4A4A4C"/>
                  </a:solidFill>
                  <a:latin typeface="Muli" panose="00000500000000000000" pitchFamily="2" charset="0"/>
                  <a:ea typeface="Roboto Condensed Light" panose="02000000000000000000" pitchFamily="2" charset="0"/>
                  <a:cs typeface="Poppins" pitchFamily="2" charset="77"/>
                </a:rPr>
                <a:t> </a:t>
              </a:r>
            </a:p>
          </p:txBody>
        </p:sp>
        <p:sp>
          <p:nvSpPr>
            <p:cNvPr id="14" name="Rectangle 13">
              <a:extLst>
                <a:ext uri="{FF2B5EF4-FFF2-40B4-BE49-F238E27FC236}">
                  <a16:creationId xmlns:a16="http://schemas.microsoft.com/office/drawing/2014/main" id="{2F8B0234-6574-4D5F-A8F3-B11EE52B1D82}"/>
                </a:ext>
              </a:extLst>
            </p:cNvPr>
            <p:cNvSpPr/>
            <p:nvPr/>
          </p:nvSpPr>
          <p:spPr>
            <a:xfrm>
              <a:off x="9379735" y="5567234"/>
              <a:ext cx="2171306" cy="553998"/>
            </a:xfrm>
            <a:prstGeom prst="rect">
              <a:avLst/>
            </a:prstGeom>
          </p:spPr>
          <p:txBody>
            <a:bodyPr wrap="square">
              <a:spAutoFit/>
            </a:bodyPr>
            <a:lstStyle/>
            <a:p>
              <a:r>
                <a:rPr lang="fr-FR" sz="1000">
                  <a:solidFill>
                    <a:srgbClr val="4A4A4C"/>
                  </a:solidFill>
                  <a:latin typeface="Muli" panose="00000500000000000000" pitchFamily="2" charset="0"/>
                  <a:ea typeface="Roboto Condensed Light" panose="02000000000000000000" pitchFamily="2" charset="0"/>
                  <a:cs typeface="Poppins" pitchFamily="2" charset="77"/>
                </a:rPr>
                <a:t>Media on et off line </a:t>
              </a:r>
            </a:p>
            <a:p>
              <a:r>
                <a:rPr lang="fr-FR" sz="1000">
                  <a:solidFill>
                    <a:srgbClr val="4A4A4C"/>
                  </a:solidFill>
                  <a:latin typeface="Muli" panose="00000500000000000000" pitchFamily="2" charset="0"/>
                  <a:ea typeface="Roboto Condensed Light" panose="02000000000000000000" pitchFamily="2" charset="0"/>
                  <a:cs typeface="Poppins" pitchFamily="2" charset="77"/>
                </a:rPr>
                <a:t>SEO -SEA</a:t>
              </a:r>
            </a:p>
            <a:p>
              <a:r>
                <a:rPr lang="fr-FR" sz="1000">
                  <a:solidFill>
                    <a:srgbClr val="4A4A4C"/>
                  </a:solidFill>
                  <a:latin typeface="Muli" panose="00000500000000000000" pitchFamily="2" charset="0"/>
                  <a:ea typeface="Roboto Condensed Light" panose="02000000000000000000" pitchFamily="2" charset="0"/>
                  <a:cs typeface="Poppins" pitchFamily="2" charset="77"/>
                </a:rPr>
                <a:t>Data - Lead</a:t>
              </a:r>
            </a:p>
          </p:txBody>
        </p:sp>
        <p:sp>
          <p:nvSpPr>
            <p:cNvPr id="15" name="Rectangle 14">
              <a:extLst>
                <a:ext uri="{FF2B5EF4-FFF2-40B4-BE49-F238E27FC236}">
                  <a16:creationId xmlns:a16="http://schemas.microsoft.com/office/drawing/2014/main" id="{CCA07D84-84B2-4C4F-BAF7-3BA64830D373}"/>
                </a:ext>
              </a:extLst>
            </p:cNvPr>
            <p:cNvSpPr/>
            <p:nvPr/>
          </p:nvSpPr>
          <p:spPr>
            <a:xfrm>
              <a:off x="9350947" y="3918724"/>
              <a:ext cx="2171306" cy="553998"/>
            </a:xfrm>
            <a:prstGeom prst="rect">
              <a:avLst/>
            </a:prstGeom>
          </p:spPr>
          <p:txBody>
            <a:bodyPr wrap="square">
              <a:spAutoFit/>
            </a:bodyPr>
            <a:lstStyle/>
            <a:p>
              <a:r>
                <a:rPr lang="fr-FR" sz="1000">
                  <a:solidFill>
                    <a:srgbClr val="4A4A4C"/>
                  </a:solidFill>
                  <a:latin typeface="Muli" panose="00000500000000000000" pitchFamily="2" charset="0"/>
                  <a:ea typeface="Roboto Condensed Light" panose="02000000000000000000" pitchFamily="2" charset="0"/>
                  <a:cs typeface="Poppins" pitchFamily="2" charset="77"/>
                </a:rPr>
                <a:t>Site Internet </a:t>
              </a:r>
            </a:p>
            <a:p>
              <a:r>
                <a:rPr lang="fr-FR" sz="1000">
                  <a:solidFill>
                    <a:srgbClr val="4A4A4C"/>
                  </a:solidFill>
                  <a:latin typeface="Muli" panose="00000500000000000000" pitchFamily="2" charset="0"/>
                  <a:ea typeface="Roboto Condensed Light" panose="02000000000000000000" pitchFamily="2" charset="0"/>
                  <a:cs typeface="Poppins" pitchFamily="2" charset="77"/>
                </a:rPr>
                <a:t>Intranet – E-business </a:t>
              </a:r>
            </a:p>
            <a:p>
              <a:r>
                <a:rPr lang="fr-FR" sz="1000">
                  <a:solidFill>
                    <a:srgbClr val="4A4A4C"/>
                  </a:solidFill>
                  <a:latin typeface="Muli" panose="00000500000000000000" pitchFamily="2" charset="0"/>
                  <a:ea typeface="Roboto Condensed Light" panose="02000000000000000000" pitchFamily="2" charset="0"/>
                  <a:cs typeface="Poppins" pitchFamily="2" charset="77"/>
                </a:rPr>
                <a:t>UX-UI </a:t>
              </a:r>
            </a:p>
          </p:txBody>
        </p:sp>
        <p:cxnSp>
          <p:nvCxnSpPr>
            <p:cNvPr id="16" name="Connecteur droit 15">
              <a:extLst>
                <a:ext uri="{FF2B5EF4-FFF2-40B4-BE49-F238E27FC236}">
                  <a16:creationId xmlns:a16="http://schemas.microsoft.com/office/drawing/2014/main" id="{B9149C57-0ACA-4C9F-A677-5081376B51DF}"/>
                </a:ext>
              </a:extLst>
            </p:cNvPr>
            <p:cNvCxnSpPr/>
            <p:nvPr/>
          </p:nvCxnSpPr>
          <p:spPr>
            <a:xfrm flipH="1" flipV="1">
              <a:off x="1103801" y="3549134"/>
              <a:ext cx="15666" cy="1082363"/>
            </a:xfrm>
            <a:prstGeom prst="line">
              <a:avLst/>
            </a:prstGeom>
            <a:ln>
              <a:solidFill>
                <a:srgbClr val="E95049"/>
              </a:solidFill>
            </a:ln>
          </p:spPr>
          <p:style>
            <a:lnRef idx="2">
              <a:schemeClr val="accent1"/>
            </a:lnRef>
            <a:fillRef idx="0">
              <a:schemeClr val="accent1"/>
            </a:fillRef>
            <a:effectRef idx="1">
              <a:schemeClr val="accent1"/>
            </a:effectRef>
            <a:fontRef idx="minor">
              <a:schemeClr val="tx1"/>
            </a:fontRef>
          </p:style>
        </p:cxnSp>
        <p:cxnSp>
          <p:nvCxnSpPr>
            <p:cNvPr id="17" name="Connecteur droit 16">
              <a:extLst>
                <a:ext uri="{FF2B5EF4-FFF2-40B4-BE49-F238E27FC236}">
                  <a16:creationId xmlns:a16="http://schemas.microsoft.com/office/drawing/2014/main" id="{27DBEBBA-283B-4055-B342-B9288630B6D6}"/>
                </a:ext>
              </a:extLst>
            </p:cNvPr>
            <p:cNvCxnSpPr>
              <a:cxnSpLocks/>
            </p:cNvCxnSpPr>
            <p:nvPr/>
          </p:nvCxnSpPr>
          <p:spPr>
            <a:xfrm flipV="1">
              <a:off x="1112469" y="4618772"/>
              <a:ext cx="3067814" cy="5029"/>
            </a:xfrm>
            <a:prstGeom prst="line">
              <a:avLst/>
            </a:prstGeom>
            <a:ln>
              <a:solidFill>
                <a:srgbClr val="E95049"/>
              </a:solidFill>
            </a:ln>
          </p:spPr>
          <p:style>
            <a:lnRef idx="2">
              <a:schemeClr val="accent1"/>
            </a:lnRef>
            <a:fillRef idx="0">
              <a:schemeClr val="accent1"/>
            </a:fillRef>
            <a:effectRef idx="1">
              <a:schemeClr val="accent1"/>
            </a:effectRef>
            <a:fontRef idx="minor">
              <a:schemeClr val="tx1"/>
            </a:fontRef>
          </p:style>
        </p:cxnSp>
        <p:cxnSp>
          <p:nvCxnSpPr>
            <p:cNvPr id="18" name="Connecteur droit 17">
              <a:extLst>
                <a:ext uri="{FF2B5EF4-FFF2-40B4-BE49-F238E27FC236}">
                  <a16:creationId xmlns:a16="http://schemas.microsoft.com/office/drawing/2014/main" id="{F8F9A833-447D-4FD6-A40B-908F021DE488}"/>
                </a:ext>
              </a:extLst>
            </p:cNvPr>
            <p:cNvCxnSpPr>
              <a:cxnSpLocks/>
            </p:cNvCxnSpPr>
            <p:nvPr/>
          </p:nvCxnSpPr>
          <p:spPr>
            <a:xfrm>
              <a:off x="3348025" y="4618670"/>
              <a:ext cx="0" cy="1260797"/>
            </a:xfrm>
            <a:prstGeom prst="line">
              <a:avLst/>
            </a:prstGeom>
            <a:ln>
              <a:solidFill>
                <a:srgbClr val="E95049"/>
              </a:solidFill>
            </a:ln>
          </p:spPr>
          <p:style>
            <a:lnRef idx="2">
              <a:schemeClr val="accent1"/>
            </a:lnRef>
            <a:fillRef idx="0">
              <a:schemeClr val="accent1"/>
            </a:fillRef>
            <a:effectRef idx="1">
              <a:schemeClr val="accent1"/>
            </a:effectRef>
            <a:fontRef idx="minor">
              <a:schemeClr val="tx1"/>
            </a:fontRef>
          </p:style>
        </p:cxnSp>
        <p:cxnSp>
          <p:nvCxnSpPr>
            <p:cNvPr id="19" name="Connecteur droit 18">
              <a:extLst>
                <a:ext uri="{FF2B5EF4-FFF2-40B4-BE49-F238E27FC236}">
                  <a16:creationId xmlns:a16="http://schemas.microsoft.com/office/drawing/2014/main" id="{76FA0BD2-470C-4BA5-8C99-ADE276BAD7BB}"/>
                </a:ext>
              </a:extLst>
            </p:cNvPr>
            <p:cNvCxnSpPr>
              <a:cxnSpLocks/>
            </p:cNvCxnSpPr>
            <p:nvPr/>
          </p:nvCxnSpPr>
          <p:spPr>
            <a:xfrm flipV="1">
              <a:off x="8454830" y="4618772"/>
              <a:ext cx="3067814" cy="5029"/>
            </a:xfrm>
            <a:prstGeom prst="line">
              <a:avLst/>
            </a:prstGeom>
            <a:ln>
              <a:solidFill>
                <a:srgbClr val="E95049"/>
              </a:solidFill>
            </a:ln>
          </p:spPr>
          <p:style>
            <a:lnRef idx="2">
              <a:schemeClr val="accent1"/>
            </a:lnRef>
            <a:fillRef idx="0">
              <a:schemeClr val="accent1"/>
            </a:fillRef>
            <a:effectRef idx="1">
              <a:schemeClr val="accent1"/>
            </a:effectRef>
            <a:fontRef idx="minor">
              <a:schemeClr val="tx1"/>
            </a:fontRef>
          </p:style>
        </p:cxnSp>
        <p:cxnSp>
          <p:nvCxnSpPr>
            <p:cNvPr id="20" name="Connecteur droit 19">
              <a:extLst>
                <a:ext uri="{FF2B5EF4-FFF2-40B4-BE49-F238E27FC236}">
                  <a16:creationId xmlns:a16="http://schemas.microsoft.com/office/drawing/2014/main" id="{E163C1E9-D85F-42A9-928B-0FA1B29B7EEC}"/>
                </a:ext>
              </a:extLst>
            </p:cNvPr>
            <p:cNvCxnSpPr>
              <a:cxnSpLocks/>
            </p:cNvCxnSpPr>
            <p:nvPr/>
          </p:nvCxnSpPr>
          <p:spPr>
            <a:xfrm>
              <a:off x="9124136" y="3360710"/>
              <a:ext cx="0" cy="1260797"/>
            </a:xfrm>
            <a:prstGeom prst="line">
              <a:avLst/>
            </a:prstGeom>
            <a:ln>
              <a:solidFill>
                <a:srgbClr val="E95049"/>
              </a:solidFill>
            </a:ln>
          </p:spPr>
          <p:style>
            <a:lnRef idx="2">
              <a:schemeClr val="accent1"/>
            </a:lnRef>
            <a:fillRef idx="0">
              <a:schemeClr val="accent1"/>
            </a:fillRef>
            <a:effectRef idx="1">
              <a:schemeClr val="accent1"/>
            </a:effectRef>
            <a:fontRef idx="minor">
              <a:schemeClr val="tx1"/>
            </a:fontRef>
          </p:style>
        </p:cxnSp>
        <p:cxnSp>
          <p:nvCxnSpPr>
            <p:cNvPr id="21" name="Connecteur droit 20">
              <a:extLst>
                <a:ext uri="{FF2B5EF4-FFF2-40B4-BE49-F238E27FC236}">
                  <a16:creationId xmlns:a16="http://schemas.microsoft.com/office/drawing/2014/main" id="{7F0128BD-48B4-451D-9ADE-A61CDAAD2E39}"/>
                </a:ext>
              </a:extLst>
            </p:cNvPr>
            <p:cNvCxnSpPr>
              <a:cxnSpLocks/>
            </p:cNvCxnSpPr>
            <p:nvPr/>
          </p:nvCxnSpPr>
          <p:spPr>
            <a:xfrm>
              <a:off x="11523304" y="4613735"/>
              <a:ext cx="0" cy="1260797"/>
            </a:xfrm>
            <a:prstGeom prst="line">
              <a:avLst/>
            </a:prstGeom>
            <a:ln>
              <a:solidFill>
                <a:srgbClr val="E95049"/>
              </a:solidFill>
            </a:ln>
          </p:spPr>
          <p:style>
            <a:lnRef idx="2">
              <a:schemeClr val="accent1"/>
            </a:lnRef>
            <a:fillRef idx="0">
              <a:schemeClr val="accent1"/>
            </a:fillRef>
            <a:effectRef idx="1">
              <a:schemeClr val="accent1"/>
            </a:effectRef>
            <a:fontRef idx="minor">
              <a:schemeClr val="tx1"/>
            </a:fontRef>
          </p:style>
        </p:cxnSp>
      </p:grpSp>
      <p:sp>
        <p:nvSpPr>
          <p:cNvPr id="22" name="TextBox 3">
            <a:extLst>
              <a:ext uri="{FF2B5EF4-FFF2-40B4-BE49-F238E27FC236}">
                <a16:creationId xmlns:a16="http://schemas.microsoft.com/office/drawing/2014/main" id="{C287D8BD-E553-4F61-A8AD-B9F612F2AFFE}"/>
              </a:ext>
            </a:extLst>
          </p:cNvPr>
          <p:cNvSpPr txBox="1"/>
          <p:nvPr/>
        </p:nvSpPr>
        <p:spPr>
          <a:xfrm>
            <a:off x="815830" y="381967"/>
            <a:ext cx="10437549" cy="1220912"/>
          </a:xfrm>
          <a:prstGeom prst="rect">
            <a:avLst/>
          </a:prstGeom>
          <a:noFill/>
        </p:spPr>
        <p:txBody>
          <a:bodyPr wrap="square" lIns="0" tIns="0" rIns="0" bIns="0" rtlCol="0" anchor="t">
            <a:spAutoFit/>
          </a:bodyPr>
          <a:lstStyle/>
          <a:p>
            <a:pPr marL="0" marR="0" lvl="0" indent="0" algn="l" defTabSz="914126" rtl="0" eaLnBrk="1" fontAlgn="auto" latinLnBrk="0" hangingPunct="0">
              <a:lnSpc>
                <a:spcPct val="90000"/>
              </a:lnSpc>
              <a:spcBef>
                <a:spcPts val="0"/>
              </a:spcBef>
              <a:spcAft>
                <a:spcPts val="0"/>
              </a:spcAft>
              <a:buClrTx/>
              <a:buSzTx/>
              <a:buFontTx/>
              <a:buNone/>
              <a:tabLst/>
              <a:defRPr/>
            </a:pPr>
            <a:r>
              <a:rPr kumimoji="0" lang="fr-FR" sz="3200" b="1" i="0" u="none" strike="noStrike" kern="0" cap="all" spc="0" normalizeH="0" baseline="0" noProof="0" dirty="0">
                <a:ln>
                  <a:noFill/>
                </a:ln>
                <a:solidFill>
                  <a:srgbClr val="2D2B2C"/>
                </a:solidFill>
                <a:effectLst/>
                <a:uLnTx/>
                <a:uFillTx/>
                <a:latin typeface="Poppins" charset="0"/>
                <a:cs typeface="Poppins" charset="0"/>
                <a:sym typeface="Poppins"/>
              </a:rPr>
              <a:t>L’écosystème </a:t>
            </a:r>
            <a:r>
              <a:rPr kumimoji="0" lang="fr-FR" sz="3200" b="1" i="0" u="none" strike="noStrike" kern="0" cap="all" spc="0" normalizeH="0" baseline="0" noProof="0" dirty="0" err="1">
                <a:ln>
                  <a:noFill/>
                </a:ln>
                <a:solidFill>
                  <a:srgbClr val="2D2B2C"/>
                </a:solidFill>
                <a:effectLst/>
                <a:uLnTx/>
                <a:uFillTx/>
                <a:latin typeface="Poppins" charset="0"/>
                <a:cs typeface="Poppins" charset="0"/>
                <a:sym typeface="Poppins"/>
              </a:rPr>
              <a:t>Gulfstream</a:t>
            </a:r>
            <a:r>
              <a:rPr kumimoji="0" lang="fr-FR" sz="3200" b="1" i="0" u="none" strike="noStrike" kern="0" cap="all" spc="0" normalizeH="0" baseline="0" noProof="0" dirty="0">
                <a:ln>
                  <a:noFill/>
                </a:ln>
                <a:solidFill>
                  <a:srgbClr val="2D2B2C"/>
                </a:solidFill>
                <a:effectLst/>
                <a:uLnTx/>
                <a:uFillTx/>
                <a:latin typeface="Poppins" charset="0"/>
                <a:cs typeface="Poppins" charset="0"/>
                <a:sym typeface="Poppins"/>
              </a:rPr>
              <a:t> :  </a:t>
            </a:r>
          </a:p>
          <a:p>
            <a:pPr marL="0" marR="0" lvl="0" indent="0" algn="l" defTabSz="914126" rtl="0" eaLnBrk="1" fontAlgn="auto" latinLnBrk="0" hangingPunct="0">
              <a:lnSpc>
                <a:spcPct val="90000"/>
              </a:lnSpc>
              <a:spcBef>
                <a:spcPts val="0"/>
              </a:spcBef>
              <a:spcAft>
                <a:spcPts val="0"/>
              </a:spcAft>
              <a:buClrTx/>
              <a:buSzTx/>
              <a:buFontTx/>
              <a:buNone/>
              <a:tabLst/>
              <a:defRPr/>
            </a:pPr>
            <a:r>
              <a:rPr kumimoji="0" lang="fr-FR" sz="2000" b="1" i="0" u="none" strike="noStrike" kern="0" cap="all" spc="0" normalizeH="0" baseline="0" noProof="0" dirty="0">
                <a:ln>
                  <a:noFill/>
                </a:ln>
                <a:solidFill>
                  <a:srgbClr val="E05546"/>
                </a:solidFill>
                <a:effectLst/>
                <a:uLnTx/>
                <a:uFillTx/>
                <a:latin typeface="Poppins" panose="00000500000000000000" pitchFamily="2" charset="0"/>
                <a:cs typeface="Poppins" panose="00000500000000000000" pitchFamily="2" charset="0"/>
                <a:sym typeface="Poppins"/>
              </a:rPr>
              <a:t>des entités expertes pour des synergies, un meilleur ROI et un suivi de projet cohérent </a:t>
            </a:r>
          </a:p>
          <a:p>
            <a:pPr defTabSz="914126">
              <a:lnSpc>
                <a:spcPct val="90000"/>
              </a:lnSpc>
              <a:spcBef>
                <a:spcPts val="600"/>
              </a:spcBef>
              <a:defRPr/>
            </a:pPr>
            <a:endParaRPr lang="en-US" sz="1050" b="1" dirty="0">
              <a:solidFill>
                <a:srgbClr val="C98A7D"/>
              </a:solidFill>
              <a:latin typeface="Poppins" charset="0"/>
              <a:cs typeface="Poppins" charset="0"/>
            </a:endParaRPr>
          </a:p>
        </p:txBody>
      </p:sp>
      <p:sp>
        <p:nvSpPr>
          <p:cNvPr id="36" name="Organigramme : Procédé 35">
            <a:extLst>
              <a:ext uri="{FF2B5EF4-FFF2-40B4-BE49-F238E27FC236}">
                <a16:creationId xmlns:a16="http://schemas.microsoft.com/office/drawing/2014/main" id="{55797894-2DD3-476F-A911-F34E572DA0D5}"/>
              </a:ext>
            </a:extLst>
          </p:cNvPr>
          <p:cNvSpPr>
            <a:spLocks noChangeAspect="1"/>
          </p:cNvSpPr>
          <p:nvPr/>
        </p:nvSpPr>
        <p:spPr>
          <a:xfrm>
            <a:off x="4322557" y="2125635"/>
            <a:ext cx="1044000" cy="1044000"/>
          </a:xfrm>
          <a:prstGeom prst="flowChartProcess">
            <a:avLst/>
          </a:prstGeom>
          <a:solidFill>
            <a:srgbClr val="EB4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latin typeface="Poppins Black" panose="00000A00000000000000" pitchFamily="2" charset="0"/>
                <a:cs typeface="Poppins Black" panose="00000A00000000000000" pitchFamily="2" charset="0"/>
              </a:rPr>
              <a:t>Direction Stratégies</a:t>
            </a:r>
          </a:p>
        </p:txBody>
      </p:sp>
      <p:sp>
        <p:nvSpPr>
          <p:cNvPr id="37" name="Organigramme : Procédé 36">
            <a:extLst>
              <a:ext uri="{FF2B5EF4-FFF2-40B4-BE49-F238E27FC236}">
                <a16:creationId xmlns:a16="http://schemas.microsoft.com/office/drawing/2014/main" id="{2F9CF902-AF49-4DD3-96BE-B8A22A7E92E7}"/>
              </a:ext>
            </a:extLst>
          </p:cNvPr>
          <p:cNvSpPr>
            <a:spLocks noChangeAspect="1"/>
          </p:cNvSpPr>
          <p:nvPr/>
        </p:nvSpPr>
        <p:spPr>
          <a:xfrm>
            <a:off x="5676815" y="2125635"/>
            <a:ext cx="1044000" cy="1044000"/>
          </a:xfrm>
          <a:prstGeom prst="flowChartProcess">
            <a:avLst/>
          </a:prstGeom>
          <a:solidFill>
            <a:srgbClr val="EB4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latin typeface="Poppins Black" panose="00000A00000000000000" pitchFamily="2" charset="0"/>
                <a:cs typeface="Poppins Black" panose="00000A00000000000000" pitchFamily="2" charset="0"/>
              </a:rPr>
              <a:t>Direction création</a:t>
            </a:r>
          </a:p>
        </p:txBody>
      </p:sp>
      <p:sp>
        <p:nvSpPr>
          <p:cNvPr id="38" name="Organigramme : Procédé 37">
            <a:extLst>
              <a:ext uri="{FF2B5EF4-FFF2-40B4-BE49-F238E27FC236}">
                <a16:creationId xmlns:a16="http://schemas.microsoft.com/office/drawing/2014/main" id="{1DB095E1-21CE-47D7-8B19-F670ED9A32AA}"/>
              </a:ext>
            </a:extLst>
          </p:cNvPr>
          <p:cNvSpPr>
            <a:spLocks noChangeAspect="1"/>
          </p:cNvSpPr>
          <p:nvPr/>
        </p:nvSpPr>
        <p:spPr>
          <a:xfrm>
            <a:off x="7033626" y="2125635"/>
            <a:ext cx="1044000" cy="1044000"/>
          </a:xfrm>
          <a:prstGeom prst="flowChartProcess">
            <a:avLst/>
          </a:prstGeom>
          <a:solidFill>
            <a:srgbClr val="EB4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latin typeface="Poppins Black" panose="00000A00000000000000" pitchFamily="2" charset="0"/>
                <a:cs typeface="Poppins Black" panose="00000A00000000000000" pitchFamily="2" charset="0"/>
              </a:rPr>
              <a:t>Direction </a:t>
            </a:r>
            <a:r>
              <a:rPr lang="fr-FR" sz="1200" err="1">
                <a:latin typeface="Poppins Black" panose="00000A00000000000000" pitchFamily="2" charset="0"/>
                <a:cs typeface="Poppins Black" panose="00000A00000000000000" pitchFamily="2" charset="0"/>
              </a:rPr>
              <a:t>newbiz</a:t>
            </a:r>
            <a:endParaRPr lang="fr-FR" sz="1200">
              <a:latin typeface="Poppins Black" panose="00000A00000000000000" pitchFamily="2" charset="0"/>
              <a:cs typeface="Poppins Black" panose="00000A00000000000000" pitchFamily="2" charset="0"/>
            </a:endParaRPr>
          </a:p>
        </p:txBody>
      </p:sp>
      <p:sp>
        <p:nvSpPr>
          <p:cNvPr id="3" name="Rectangle 2">
            <a:extLst>
              <a:ext uri="{FF2B5EF4-FFF2-40B4-BE49-F238E27FC236}">
                <a16:creationId xmlns:a16="http://schemas.microsoft.com/office/drawing/2014/main" id="{97F31E14-BFB8-42F1-809C-DD26F7781915}"/>
              </a:ext>
            </a:extLst>
          </p:cNvPr>
          <p:cNvSpPr/>
          <p:nvPr/>
        </p:nvSpPr>
        <p:spPr>
          <a:xfrm>
            <a:off x="1285046" y="4614388"/>
            <a:ext cx="793469" cy="149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32476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g object 16">
            <a:extLst>
              <a:ext uri="{FF2B5EF4-FFF2-40B4-BE49-F238E27FC236}">
                <a16:creationId xmlns:a16="http://schemas.microsoft.com/office/drawing/2014/main" id="{0F8F7735-3612-B986-D608-3BF2DD24EAC6}"/>
              </a:ext>
            </a:extLst>
          </p:cNvPr>
          <p:cNvPicPr>
            <a:picLocks/>
          </p:cNvPicPr>
          <p:nvPr/>
        </p:nvPicPr>
        <p:blipFill rotWithShape="1">
          <a:blip r:embed="rId2" cstate="print">
            <a:extLst>
              <a:ext uri="{28A0092B-C50C-407E-A947-70E740481C1C}">
                <a14:useLocalDpi xmlns:a14="http://schemas.microsoft.com/office/drawing/2010/main"/>
              </a:ext>
            </a:extLst>
          </a:blip>
          <a:srcRect l="1682" r="1682"/>
          <a:stretch/>
        </p:blipFill>
        <p:spPr>
          <a:xfrm flipH="1" flipV="1">
            <a:off x="0" y="0"/>
            <a:ext cx="12192000" cy="6858000"/>
          </a:xfrm>
          <a:prstGeom prst="rect">
            <a:avLst/>
          </a:prstGeom>
        </p:spPr>
      </p:pic>
      <p:sp>
        <p:nvSpPr>
          <p:cNvPr id="13" name="Rectangle 12">
            <a:extLst>
              <a:ext uri="{FF2B5EF4-FFF2-40B4-BE49-F238E27FC236}">
                <a16:creationId xmlns:a16="http://schemas.microsoft.com/office/drawing/2014/main" id="{255C6DC9-2C80-B520-A8FF-D03F7D771E7E}"/>
              </a:ext>
            </a:extLst>
          </p:cNvPr>
          <p:cNvSpPr>
            <a:spLocks/>
          </p:cNvSpPr>
          <p:nvPr/>
        </p:nvSpPr>
        <p:spPr>
          <a:xfrm>
            <a:off x="84000" y="0"/>
            <a:ext cx="12108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6" name="Groupe 15">
            <a:extLst>
              <a:ext uri="{FF2B5EF4-FFF2-40B4-BE49-F238E27FC236}">
                <a16:creationId xmlns:a16="http://schemas.microsoft.com/office/drawing/2014/main" id="{88C8535D-4A50-DC59-DAC3-98CBFF5FB37D}"/>
              </a:ext>
            </a:extLst>
          </p:cNvPr>
          <p:cNvGrpSpPr/>
          <p:nvPr/>
        </p:nvGrpSpPr>
        <p:grpSpPr>
          <a:xfrm>
            <a:off x="0" y="0"/>
            <a:ext cx="493587" cy="466725"/>
            <a:chOff x="0" y="0"/>
            <a:chExt cx="466725" cy="441325"/>
          </a:xfrm>
        </p:grpSpPr>
        <p:sp>
          <p:nvSpPr>
            <p:cNvPr id="17" name="Rectangle 16">
              <a:extLst>
                <a:ext uri="{FF2B5EF4-FFF2-40B4-BE49-F238E27FC236}">
                  <a16:creationId xmlns:a16="http://schemas.microsoft.com/office/drawing/2014/main" id="{2785C77E-5EC3-9EB9-F34B-ABD8169C1CD0}"/>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2" name="Groupe 21">
              <a:extLst>
                <a:ext uri="{FF2B5EF4-FFF2-40B4-BE49-F238E27FC236}">
                  <a16:creationId xmlns:a16="http://schemas.microsoft.com/office/drawing/2014/main" id="{FD8A53A7-16CF-C971-239C-26A74083F1A3}"/>
                </a:ext>
              </a:extLst>
            </p:cNvPr>
            <p:cNvGrpSpPr/>
            <p:nvPr userDrawn="1"/>
          </p:nvGrpSpPr>
          <p:grpSpPr>
            <a:xfrm>
              <a:off x="95360" y="118201"/>
              <a:ext cx="276004" cy="204924"/>
              <a:chOff x="1904901" y="4722746"/>
              <a:chExt cx="527265" cy="391477"/>
            </a:xfrm>
            <a:solidFill>
              <a:schemeClr val="bg1"/>
            </a:solidFill>
          </p:grpSpPr>
          <p:sp>
            <p:nvSpPr>
              <p:cNvPr id="26" name="Forme libre : forme 25">
                <a:extLst>
                  <a:ext uri="{FF2B5EF4-FFF2-40B4-BE49-F238E27FC236}">
                    <a16:creationId xmlns:a16="http://schemas.microsoft.com/office/drawing/2014/main" id="{74AC9F56-8D1E-4097-D035-BBBAB85F38C9}"/>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27" name="Forme libre : forme 26">
                <a:extLst>
                  <a:ext uri="{FF2B5EF4-FFF2-40B4-BE49-F238E27FC236}">
                    <a16:creationId xmlns:a16="http://schemas.microsoft.com/office/drawing/2014/main" id="{900A041E-9767-65D5-4623-C0434FDB5D42}"/>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
        <p:nvSpPr>
          <p:cNvPr id="2" name="Rectangle 1">
            <a:extLst>
              <a:ext uri="{FF2B5EF4-FFF2-40B4-BE49-F238E27FC236}">
                <a16:creationId xmlns:a16="http://schemas.microsoft.com/office/drawing/2014/main" id="{1D594B75-AA7C-9643-9852-331D941DD526}"/>
              </a:ext>
            </a:extLst>
          </p:cNvPr>
          <p:cNvSpPr/>
          <p:nvPr/>
        </p:nvSpPr>
        <p:spPr>
          <a:xfrm>
            <a:off x="410813" y="3200318"/>
            <a:ext cx="5422888" cy="552492"/>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4000">
              <a:solidFill>
                <a:schemeClr val="tx1">
                  <a:lumMod val="85000"/>
                  <a:lumOff val="15000"/>
                </a:schemeClr>
              </a:solidFill>
              <a:latin typeface="Poppins ExtraBold"/>
              <a:ea typeface="Roboto Condensed Light" panose="02000000000000000000" pitchFamily="2" charset="0"/>
              <a:cs typeface="Poppins ExtraBold"/>
            </a:endParaRPr>
          </a:p>
        </p:txBody>
      </p:sp>
      <p:sp>
        <p:nvSpPr>
          <p:cNvPr id="3" name="Rectangle 2">
            <a:extLst>
              <a:ext uri="{FF2B5EF4-FFF2-40B4-BE49-F238E27FC236}">
                <a16:creationId xmlns:a16="http://schemas.microsoft.com/office/drawing/2014/main" id="{ED36CDA1-31C0-9247-AEBA-3F7AEAD2C72A}"/>
              </a:ext>
            </a:extLst>
          </p:cNvPr>
          <p:cNvSpPr/>
          <p:nvPr/>
        </p:nvSpPr>
        <p:spPr>
          <a:xfrm>
            <a:off x="3625055" y="4310742"/>
            <a:ext cx="128340" cy="154951"/>
          </a:xfrm>
          <a:prstGeom prst="rect">
            <a:avLst/>
          </a:prstGeom>
          <a:solidFill>
            <a:srgbClr val="E95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11CD614F-A9C7-3545-B0B4-03A2482C2FC1}"/>
              </a:ext>
            </a:extLst>
          </p:cNvPr>
          <p:cNvSpPr/>
          <p:nvPr/>
        </p:nvSpPr>
        <p:spPr>
          <a:xfrm>
            <a:off x="418932" y="2185796"/>
            <a:ext cx="5422888" cy="2682850"/>
          </a:xfrm>
          <a:prstGeom prst="rect">
            <a:avLst/>
          </a:prstGeom>
        </p:spPr>
        <p:txBody>
          <a:bodyPr wrap="square">
            <a:spAutoFit/>
          </a:bodyPr>
          <a:lstStyle/>
          <a:p>
            <a:pPr>
              <a:lnSpc>
                <a:spcPct val="110000"/>
              </a:lnSpc>
            </a:pPr>
            <a:r>
              <a:rPr lang="fr-FR" sz="2800" dirty="0">
                <a:solidFill>
                  <a:schemeClr val="tx1">
                    <a:lumMod val="85000"/>
                    <a:lumOff val="15000"/>
                  </a:schemeClr>
                </a:solidFill>
                <a:latin typeface="Poppins ExtraBold"/>
                <a:ea typeface="Roboto Condensed Light" panose="02000000000000000000" pitchFamily="2" charset="0"/>
                <a:cs typeface="Poppins ExtraBold"/>
              </a:rPr>
              <a:t>Une</a:t>
            </a:r>
            <a:r>
              <a:rPr lang="fr-FR" sz="1050" dirty="0">
                <a:solidFill>
                  <a:schemeClr val="bg1">
                    <a:lumMod val="50000"/>
                  </a:schemeClr>
                </a:solidFill>
                <a:latin typeface="Muli Bold"/>
                <a:cs typeface="Muli Bold"/>
              </a:rPr>
              <a:t> </a:t>
            </a:r>
            <a:r>
              <a:rPr lang="fr-FR" sz="2800" dirty="0">
                <a:solidFill>
                  <a:schemeClr val="tx1">
                    <a:lumMod val="85000"/>
                    <a:lumOff val="15000"/>
                  </a:schemeClr>
                </a:solidFill>
                <a:latin typeface="Poppins ExtraBold"/>
                <a:ea typeface="Roboto Condensed Light" panose="02000000000000000000" pitchFamily="2" charset="0"/>
                <a:cs typeface="Poppins ExtraBold"/>
              </a:rPr>
              <a:t>forte appétence pour l’accompagnement des interprofessions et organisations professionnelles</a:t>
            </a:r>
            <a:endParaRPr lang="fr-FR" sz="4000" dirty="0">
              <a:solidFill>
                <a:schemeClr val="tx1">
                  <a:lumMod val="85000"/>
                  <a:lumOff val="15000"/>
                </a:schemeClr>
              </a:solidFill>
              <a:latin typeface="Poppins ExtraBold"/>
              <a:ea typeface="Roboto Condensed Light" panose="02000000000000000000" pitchFamily="2" charset="0"/>
              <a:cs typeface="Poppins ExtraBold"/>
            </a:endParaRPr>
          </a:p>
          <a:p>
            <a:pPr>
              <a:lnSpc>
                <a:spcPct val="110000"/>
              </a:lnSpc>
            </a:pPr>
            <a:endParaRPr lang="fr-FR" sz="1400" dirty="0">
              <a:solidFill>
                <a:schemeClr val="bg1">
                  <a:lumMod val="50000"/>
                </a:schemeClr>
              </a:solidFill>
              <a:latin typeface="Muli Bold"/>
              <a:cs typeface="Muli Bold"/>
            </a:endParaRPr>
          </a:p>
        </p:txBody>
      </p:sp>
      <p:pic>
        <p:nvPicPr>
          <p:cNvPr id="67" name="Image 66">
            <a:extLst>
              <a:ext uri="{FF2B5EF4-FFF2-40B4-BE49-F238E27FC236}">
                <a16:creationId xmlns:a16="http://schemas.microsoft.com/office/drawing/2014/main" id="{02869B51-D4C7-4D31-80AA-A8B1B48130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53104" y="5830436"/>
            <a:ext cx="731880" cy="731880"/>
          </a:xfrm>
          <a:prstGeom prst="rect">
            <a:avLst/>
          </a:prstGeom>
        </p:spPr>
      </p:pic>
      <p:pic>
        <p:nvPicPr>
          <p:cNvPr id="72" name="Image 71" descr="61.jpg">
            <a:extLst>
              <a:ext uri="{FF2B5EF4-FFF2-40B4-BE49-F238E27FC236}">
                <a16:creationId xmlns:a16="http://schemas.microsoft.com/office/drawing/2014/main" id="{4B432038-516D-45E8-A441-9560E5EB12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2053" y="3638216"/>
            <a:ext cx="897295" cy="897295"/>
          </a:xfrm>
          <a:prstGeom prst="rect">
            <a:avLst/>
          </a:prstGeom>
        </p:spPr>
      </p:pic>
      <p:pic>
        <p:nvPicPr>
          <p:cNvPr id="6" name="Image 5" descr="Une image contenant dessin&#10;&#10;Description générée automatiquement">
            <a:extLst>
              <a:ext uri="{FF2B5EF4-FFF2-40B4-BE49-F238E27FC236}">
                <a16:creationId xmlns:a16="http://schemas.microsoft.com/office/drawing/2014/main" id="{336B2FA2-1FBB-4A15-9879-C87F5DB720F9}"/>
              </a:ext>
            </a:extLst>
          </p:cNvPr>
          <p:cNvPicPr>
            <a:picLocks noChangeAspect="1"/>
          </p:cNvPicPr>
          <p:nvPr/>
        </p:nvPicPr>
        <p:blipFill>
          <a:blip r:embed="rId5"/>
          <a:stretch>
            <a:fillRect/>
          </a:stretch>
        </p:blipFill>
        <p:spPr>
          <a:xfrm>
            <a:off x="5923769" y="1531442"/>
            <a:ext cx="1449869" cy="647263"/>
          </a:xfrm>
          <a:prstGeom prst="rect">
            <a:avLst/>
          </a:prstGeom>
        </p:spPr>
      </p:pic>
      <p:pic>
        <p:nvPicPr>
          <p:cNvPr id="79" name="Image 78">
            <a:extLst>
              <a:ext uri="{FF2B5EF4-FFF2-40B4-BE49-F238E27FC236}">
                <a16:creationId xmlns:a16="http://schemas.microsoft.com/office/drawing/2014/main" id="{E362BEBB-877B-4E4D-ABDF-38771469DCB5}"/>
              </a:ext>
            </a:extLst>
          </p:cNvPr>
          <p:cNvPicPr>
            <a:picLocks noChangeAspect="1"/>
          </p:cNvPicPr>
          <p:nvPr/>
        </p:nvPicPr>
        <p:blipFill rotWithShape="1">
          <a:blip r:embed="rId6"/>
          <a:srcRect l="33979"/>
          <a:stretch/>
        </p:blipFill>
        <p:spPr>
          <a:xfrm>
            <a:off x="8987269" y="3469936"/>
            <a:ext cx="1747348" cy="1093480"/>
          </a:xfrm>
          <a:prstGeom prst="rect">
            <a:avLst/>
          </a:prstGeom>
        </p:spPr>
      </p:pic>
      <p:pic>
        <p:nvPicPr>
          <p:cNvPr id="81" name="Image 80" descr="Une image contenant fruit, alimentation&#10;&#10;Description générée automatiquement">
            <a:extLst>
              <a:ext uri="{FF2B5EF4-FFF2-40B4-BE49-F238E27FC236}">
                <a16:creationId xmlns:a16="http://schemas.microsoft.com/office/drawing/2014/main" id="{3A956DA7-CB0F-45A7-BE4D-51B10E98FE10}"/>
              </a:ext>
            </a:extLst>
          </p:cNvPr>
          <p:cNvPicPr>
            <a:picLocks noChangeAspect="1"/>
          </p:cNvPicPr>
          <p:nvPr/>
        </p:nvPicPr>
        <p:blipFill>
          <a:blip r:embed="rId7"/>
          <a:stretch>
            <a:fillRect/>
          </a:stretch>
        </p:blipFill>
        <p:spPr>
          <a:xfrm>
            <a:off x="7499478" y="319397"/>
            <a:ext cx="1067829" cy="1067829"/>
          </a:xfrm>
          <a:prstGeom prst="rect">
            <a:avLst/>
          </a:prstGeom>
        </p:spPr>
      </p:pic>
      <p:pic>
        <p:nvPicPr>
          <p:cNvPr id="83" name="Image 82" descr="Une image contenant dessin&#10;&#10;Description générée automatiquement">
            <a:extLst>
              <a:ext uri="{FF2B5EF4-FFF2-40B4-BE49-F238E27FC236}">
                <a16:creationId xmlns:a16="http://schemas.microsoft.com/office/drawing/2014/main" id="{6ACBD426-C741-4B20-9501-128416D02B3B}"/>
              </a:ext>
            </a:extLst>
          </p:cNvPr>
          <p:cNvPicPr>
            <a:picLocks noChangeAspect="1"/>
          </p:cNvPicPr>
          <p:nvPr/>
        </p:nvPicPr>
        <p:blipFill>
          <a:blip r:embed="rId8"/>
          <a:stretch>
            <a:fillRect/>
          </a:stretch>
        </p:blipFill>
        <p:spPr>
          <a:xfrm>
            <a:off x="6078677" y="5852708"/>
            <a:ext cx="1175610" cy="589659"/>
          </a:xfrm>
          <a:prstGeom prst="rect">
            <a:avLst/>
          </a:prstGeom>
        </p:spPr>
      </p:pic>
      <p:pic>
        <p:nvPicPr>
          <p:cNvPr id="84" name="Image 83">
            <a:extLst>
              <a:ext uri="{FF2B5EF4-FFF2-40B4-BE49-F238E27FC236}">
                <a16:creationId xmlns:a16="http://schemas.microsoft.com/office/drawing/2014/main" id="{019D5D9E-B29B-47C4-9F2F-70E95D01E922}"/>
              </a:ext>
            </a:extLst>
          </p:cNvPr>
          <p:cNvPicPr>
            <a:picLocks noChangeAspect="1"/>
          </p:cNvPicPr>
          <p:nvPr/>
        </p:nvPicPr>
        <p:blipFill>
          <a:blip r:embed="rId9"/>
          <a:stretch>
            <a:fillRect/>
          </a:stretch>
        </p:blipFill>
        <p:spPr>
          <a:xfrm>
            <a:off x="7656082" y="1392808"/>
            <a:ext cx="911225" cy="907506"/>
          </a:xfrm>
          <a:prstGeom prst="rect">
            <a:avLst/>
          </a:prstGeom>
        </p:spPr>
      </p:pic>
      <p:pic>
        <p:nvPicPr>
          <p:cNvPr id="86" name="Image 85" descr="Une image contenant signe&#10;&#10;Description générée automatiquement">
            <a:extLst>
              <a:ext uri="{FF2B5EF4-FFF2-40B4-BE49-F238E27FC236}">
                <a16:creationId xmlns:a16="http://schemas.microsoft.com/office/drawing/2014/main" id="{0C1DE993-B50C-4072-B0C0-61E895B83A3C}"/>
              </a:ext>
            </a:extLst>
          </p:cNvPr>
          <p:cNvPicPr>
            <a:picLocks noChangeAspect="1"/>
          </p:cNvPicPr>
          <p:nvPr/>
        </p:nvPicPr>
        <p:blipFill>
          <a:blip r:embed="rId10"/>
          <a:stretch>
            <a:fillRect/>
          </a:stretch>
        </p:blipFill>
        <p:spPr>
          <a:xfrm>
            <a:off x="9202326" y="2219925"/>
            <a:ext cx="711841" cy="861886"/>
          </a:xfrm>
          <a:prstGeom prst="rect">
            <a:avLst/>
          </a:prstGeom>
        </p:spPr>
      </p:pic>
      <p:pic>
        <p:nvPicPr>
          <p:cNvPr id="98" name="Image 97" descr="Une image contenant dessin, signe&#10;&#10;Description générée automatiquement">
            <a:extLst>
              <a:ext uri="{FF2B5EF4-FFF2-40B4-BE49-F238E27FC236}">
                <a16:creationId xmlns:a16="http://schemas.microsoft.com/office/drawing/2014/main" id="{3BB86C3E-F2EC-43FA-97AC-40214198CE8C}"/>
              </a:ext>
            </a:extLst>
          </p:cNvPr>
          <p:cNvPicPr>
            <a:picLocks noChangeAspect="1"/>
          </p:cNvPicPr>
          <p:nvPr/>
        </p:nvPicPr>
        <p:blipFill>
          <a:blip r:embed="rId11"/>
          <a:stretch>
            <a:fillRect/>
          </a:stretch>
        </p:blipFill>
        <p:spPr>
          <a:xfrm>
            <a:off x="7817247" y="4791089"/>
            <a:ext cx="750059" cy="773816"/>
          </a:xfrm>
          <a:prstGeom prst="rect">
            <a:avLst/>
          </a:prstGeom>
        </p:spPr>
      </p:pic>
      <p:pic>
        <p:nvPicPr>
          <p:cNvPr id="28" name="Image 27" descr="Une image contenant arts de la table, assiette, vaisselle, dessin&#10;&#10;Description générée automatiquement">
            <a:extLst>
              <a:ext uri="{FF2B5EF4-FFF2-40B4-BE49-F238E27FC236}">
                <a16:creationId xmlns:a16="http://schemas.microsoft.com/office/drawing/2014/main" id="{01090DA9-45AE-488D-B462-3727D90539F8}"/>
              </a:ext>
            </a:extLst>
          </p:cNvPr>
          <p:cNvPicPr>
            <a:picLocks noChangeAspect="1"/>
          </p:cNvPicPr>
          <p:nvPr/>
        </p:nvPicPr>
        <p:blipFill>
          <a:blip r:embed="rId12"/>
          <a:stretch>
            <a:fillRect/>
          </a:stretch>
        </p:blipFill>
        <p:spPr>
          <a:xfrm>
            <a:off x="9025110" y="1520441"/>
            <a:ext cx="1177777" cy="439737"/>
          </a:xfrm>
          <a:prstGeom prst="rect">
            <a:avLst/>
          </a:prstGeom>
        </p:spPr>
      </p:pic>
      <p:pic>
        <p:nvPicPr>
          <p:cNvPr id="5" name="Picture 18" descr="Logo Interbev ⋆ Ter'elevage">
            <a:extLst>
              <a:ext uri="{FF2B5EF4-FFF2-40B4-BE49-F238E27FC236}">
                <a16:creationId xmlns:a16="http://schemas.microsoft.com/office/drawing/2014/main" id="{4684B644-B264-E9CB-7189-D7858BA5966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20711" y="568352"/>
            <a:ext cx="1078135" cy="5077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6" descr="Tout ce qu'il faut savoir sur les fruits et légumes frais - Interfel">
            <a:extLst>
              <a:ext uri="{FF2B5EF4-FFF2-40B4-BE49-F238E27FC236}">
                <a16:creationId xmlns:a16="http://schemas.microsoft.com/office/drawing/2014/main" id="{6A9EFC5B-84B3-957B-7B5F-A03C85E2839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80812" y="2685265"/>
            <a:ext cx="1432062" cy="511723"/>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AA5EE067-8E5D-E7BF-73EC-C5E1D25AAD4A}"/>
              </a:ext>
            </a:extLst>
          </p:cNvPr>
          <p:cNvPicPr>
            <a:picLocks noChangeAspect="1"/>
          </p:cNvPicPr>
          <p:nvPr/>
        </p:nvPicPr>
        <p:blipFill>
          <a:blip r:embed="rId15"/>
          <a:stretch>
            <a:fillRect/>
          </a:stretch>
        </p:blipFill>
        <p:spPr>
          <a:xfrm>
            <a:off x="9025110" y="515348"/>
            <a:ext cx="1498477" cy="636521"/>
          </a:xfrm>
          <a:prstGeom prst="rect">
            <a:avLst/>
          </a:prstGeom>
        </p:spPr>
      </p:pic>
      <p:pic>
        <p:nvPicPr>
          <p:cNvPr id="11" name="Image 10">
            <a:extLst>
              <a:ext uri="{FF2B5EF4-FFF2-40B4-BE49-F238E27FC236}">
                <a16:creationId xmlns:a16="http://schemas.microsoft.com/office/drawing/2014/main" id="{96655689-D4A7-26A6-360E-CCA27194C8D8}"/>
              </a:ext>
            </a:extLst>
          </p:cNvPr>
          <p:cNvPicPr>
            <a:picLocks noChangeAspect="1"/>
          </p:cNvPicPr>
          <p:nvPr/>
        </p:nvPicPr>
        <p:blipFill>
          <a:blip r:embed="rId16"/>
          <a:stretch>
            <a:fillRect/>
          </a:stretch>
        </p:blipFill>
        <p:spPr>
          <a:xfrm>
            <a:off x="6096000" y="3805212"/>
            <a:ext cx="1657104" cy="573017"/>
          </a:xfrm>
          <a:prstGeom prst="rect">
            <a:avLst/>
          </a:prstGeom>
        </p:spPr>
      </p:pic>
      <p:pic>
        <p:nvPicPr>
          <p:cNvPr id="12" name="Image 11">
            <a:extLst>
              <a:ext uri="{FF2B5EF4-FFF2-40B4-BE49-F238E27FC236}">
                <a16:creationId xmlns:a16="http://schemas.microsoft.com/office/drawing/2014/main" id="{CD7A74A2-D4CD-A80D-7B16-40087B9535F6}"/>
              </a:ext>
            </a:extLst>
          </p:cNvPr>
          <p:cNvPicPr>
            <a:picLocks noChangeAspect="1"/>
          </p:cNvPicPr>
          <p:nvPr/>
        </p:nvPicPr>
        <p:blipFill>
          <a:blip r:embed="rId17"/>
          <a:stretch>
            <a:fillRect/>
          </a:stretch>
        </p:blipFill>
        <p:spPr>
          <a:xfrm>
            <a:off x="10817296" y="315707"/>
            <a:ext cx="1019024" cy="1204734"/>
          </a:xfrm>
          <a:prstGeom prst="rect">
            <a:avLst/>
          </a:prstGeom>
        </p:spPr>
      </p:pic>
      <p:pic>
        <p:nvPicPr>
          <p:cNvPr id="14" name="Picture 38" descr="Salade de Saumon Écossais Label Rouge terre et mer | A Vos Assiettes">
            <a:extLst>
              <a:ext uri="{FF2B5EF4-FFF2-40B4-BE49-F238E27FC236}">
                <a16:creationId xmlns:a16="http://schemas.microsoft.com/office/drawing/2014/main" id="{0E475718-F713-FF2F-E05F-C334EEEB3AE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892124" y="4750438"/>
            <a:ext cx="1332243" cy="75300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Un début de campagne prometteur pour l'asperge française »">
            <a:extLst>
              <a:ext uri="{FF2B5EF4-FFF2-40B4-BE49-F238E27FC236}">
                <a16:creationId xmlns:a16="http://schemas.microsoft.com/office/drawing/2014/main" id="{DD2E6C6F-498F-BBF3-C7A2-FB08A6DD947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035531" y="5961236"/>
            <a:ext cx="1556215" cy="6010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Présentation de l'Association des Organisations de Producteurs de Cerise -  AOP Cerises de France">
            <a:extLst>
              <a:ext uri="{FF2B5EF4-FFF2-40B4-BE49-F238E27FC236}">
                <a16:creationId xmlns:a16="http://schemas.microsoft.com/office/drawing/2014/main" id="{D0225B8E-4429-DEDE-3275-1A282CC3769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380722" y="4693762"/>
            <a:ext cx="800170" cy="79661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Présentation de l'Association des Organisations de Producteurs de Raisin -  AOP Raisin de table">
            <a:extLst>
              <a:ext uri="{FF2B5EF4-FFF2-40B4-BE49-F238E27FC236}">
                <a16:creationId xmlns:a16="http://schemas.microsoft.com/office/drawing/2014/main" id="{34536878-3339-BF08-51CC-6017D68DDCC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245747" y="4648719"/>
            <a:ext cx="845303" cy="8048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Peut être une image de texte qui dit ’AOP BEURRE POITOU CHARENTES’">
            <a:extLst>
              <a:ext uri="{FF2B5EF4-FFF2-40B4-BE49-F238E27FC236}">
                <a16:creationId xmlns:a16="http://schemas.microsoft.com/office/drawing/2014/main" id="{0D8198BE-D545-9F2C-D390-CFBDE12531B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928240" y="5719775"/>
            <a:ext cx="981268" cy="94918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Peut être une image de texte">
            <a:extLst>
              <a:ext uri="{FF2B5EF4-FFF2-40B4-BE49-F238E27FC236}">
                <a16:creationId xmlns:a16="http://schemas.microsoft.com/office/drawing/2014/main" id="{5ABE41B1-D9C1-7823-AB5A-50EA9F655BD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970968" y="3509588"/>
            <a:ext cx="865352" cy="86535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4" descr="ADEPALE - FIAC, Fédération des Industries d'Aliments Conservés">
            <a:extLst>
              <a:ext uri="{FF2B5EF4-FFF2-40B4-BE49-F238E27FC236}">
                <a16:creationId xmlns:a16="http://schemas.microsoft.com/office/drawing/2014/main" id="{9D1F707E-5A22-DD98-E04C-7C9E08EC5BC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832711" y="2899944"/>
            <a:ext cx="879291" cy="8792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entre national interprofessionnel de l'économie laitière — Wikipédia">
            <a:extLst>
              <a:ext uri="{FF2B5EF4-FFF2-40B4-BE49-F238E27FC236}">
                <a16:creationId xmlns:a16="http://schemas.microsoft.com/office/drawing/2014/main" id="{3D5B1387-079F-2E7C-AF23-2AFA87F8A06A}"/>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435939" y="4903297"/>
            <a:ext cx="762907" cy="661608"/>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A9D71BB8-FA5B-D9F8-ED63-1A489CB3CC3D}"/>
              </a:ext>
            </a:extLst>
          </p:cNvPr>
          <p:cNvPicPr>
            <a:picLocks noChangeAspect="1"/>
          </p:cNvPicPr>
          <p:nvPr/>
        </p:nvPicPr>
        <p:blipFill>
          <a:blip r:embed="rId26"/>
          <a:stretch>
            <a:fillRect/>
          </a:stretch>
        </p:blipFill>
        <p:spPr>
          <a:xfrm>
            <a:off x="7567080" y="2555489"/>
            <a:ext cx="1468451" cy="713247"/>
          </a:xfrm>
          <a:prstGeom prst="rect">
            <a:avLst/>
          </a:prstGeom>
        </p:spPr>
      </p:pic>
      <p:pic>
        <p:nvPicPr>
          <p:cNvPr id="21" name="Image 20">
            <a:extLst>
              <a:ext uri="{FF2B5EF4-FFF2-40B4-BE49-F238E27FC236}">
                <a16:creationId xmlns:a16="http://schemas.microsoft.com/office/drawing/2014/main" id="{44BDCC1B-8D0D-352C-483C-86CB5F81B27D}"/>
              </a:ext>
            </a:extLst>
          </p:cNvPr>
          <p:cNvPicPr>
            <a:picLocks noChangeAspect="1"/>
          </p:cNvPicPr>
          <p:nvPr/>
        </p:nvPicPr>
        <p:blipFill>
          <a:blip r:embed="rId27"/>
          <a:stretch>
            <a:fillRect/>
          </a:stretch>
        </p:blipFill>
        <p:spPr>
          <a:xfrm>
            <a:off x="10780807" y="2397679"/>
            <a:ext cx="1264592" cy="826638"/>
          </a:xfrm>
          <a:prstGeom prst="rect">
            <a:avLst/>
          </a:prstGeom>
        </p:spPr>
      </p:pic>
      <p:pic>
        <p:nvPicPr>
          <p:cNvPr id="1026" name="Picture 2" descr="InterLoire, interprofessionnal of Loire Valley Wines | Loire Valley Wines">
            <a:extLst>
              <a:ext uri="{FF2B5EF4-FFF2-40B4-BE49-F238E27FC236}">
                <a16:creationId xmlns:a16="http://schemas.microsoft.com/office/drawing/2014/main" id="{6164F571-AC1E-455D-B81F-4243F4B82196}"/>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405934" y="1786245"/>
            <a:ext cx="1564585" cy="326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09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g object 16">
            <a:extLst>
              <a:ext uri="{FF2B5EF4-FFF2-40B4-BE49-F238E27FC236}">
                <a16:creationId xmlns:a16="http://schemas.microsoft.com/office/drawing/2014/main" id="{0F8F7735-3612-B986-D608-3BF2DD24EAC6}"/>
              </a:ext>
            </a:extLst>
          </p:cNvPr>
          <p:cNvPicPr>
            <a:picLocks/>
          </p:cNvPicPr>
          <p:nvPr/>
        </p:nvPicPr>
        <p:blipFill rotWithShape="1">
          <a:blip r:embed="rId2" cstate="print">
            <a:extLst>
              <a:ext uri="{28A0092B-C50C-407E-A947-70E740481C1C}">
                <a14:useLocalDpi xmlns:a14="http://schemas.microsoft.com/office/drawing/2010/main"/>
              </a:ext>
            </a:extLst>
          </a:blip>
          <a:srcRect l="1682" r="1682"/>
          <a:stretch/>
        </p:blipFill>
        <p:spPr>
          <a:xfrm flipH="1" flipV="1">
            <a:off x="0" y="0"/>
            <a:ext cx="12192000" cy="6858000"/>
          </a:xfrm>
          <a:prstGeom prst="rect">
            <a:avLst/>
          </a:prstGeom>
        </p:spPr>
      </p:pic>
      <p:sp>
        <p:nvSpPr>
          <p:cNvPr id="13" name="Rectangle 12">
            <a:extLst>
              <a:ext uri="{FF2B5EF4-FFF2-40B4-BE49-F238E27FC236}">
                <a16:creationId xmlns:a16="http://schemas.microsoft.com/office/drawing/2014/main" id="{255C6DC9-2C80-B520-A8FF-D03F7D771E7E}"/>
              </a:ext>
            </a:extLst>
          </p:cNvPr>
          <p:cNvSpPr>
            <a:spLocks/>
          </p:cNvSpPr>
          <p:nvPr/>
        </p:nvSpPr>
        <p:spPr>
          <a:xfrm>
            <a:off x="84000" y="0"/>
            <a:ext cx="12108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6" name="Groupe 15">
            <a:extLst>
              <a:ext uri="{FF2B5EF4-FFF2-40B4-BE49-F238E27FC236}">
                <a16:creationId xmlns:a16="http://schemas.microsoft.com/office/drawing/2014/main" id="{88C8535D-4A50-DC59-DAC3-98CBFF5FB37D}"/>
              </a:ext>
            </a:extLst>
          </p:cNvPr>
          <p:cNvGrpSpPr/>
          <p:nvPr/>
        </p:nvGrpSpPr>
        <p:grpSpPr>
          <a:xfrm>
            <a:off x="0" y="0"/>
            <a:ext cx="493587" cy="466725"/>
            <a:chOff x="0" y="0"/>
            <a:chExt cx="466725" cy="441325"/>
          </a:xfrm>
        </p:grpSpPr>
        <p:sp>
          <p:nvSpPr>
            <p:cNvPr id="17" name="Rectangle 16">
              <a:extLst>
                <a:ext uri="{FF2B5EF4-FFF2-40B4-BE49-F238E27FC236}">
                  <a16:creationId xmlns:a16="http://schemas.microsoft.com/office/drawing/2014/main" id="{2785C77E-5EC3-9EB9-F34B-ABD8169C1CD0}"/>
                </a:ext>
              </a:extLst>
            </p:cNvPr>
            <p:cNvSpPr/>
            <p:nvPr userDrawn="1"/>
          </p:nvSpPr>
          <p:spPr>
            <a:xfrm>
              <a:off x="0" y="0"/>
              <a:ext cx="466725" cy="4413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2" name="Groupe 21">
              <a:extLst>
                <a:ext uri="{FF2B5EF4-FFF2-40B4-BE49-F238E27FC236}">
                  <a16:creationId xmlns:a16="http://schemas.microsoft.com/office/drawing/2014/main" id="{FD8A53A7-16CF-C971-239C-26A74083F1A3}"/>
                </a:ext>
              </a:extLst>
            </p:cNvPr>
            <p:cNvGrpSpPr/>
            <p:nvPr userDrawn="1"/>
          </p:nvGrpSpPr>
          <p:grpSpPr>
            <a:xfrm>
              <a:off x="95360" y="118201"/>
              <a:ext cx="276004" cy="204924"/>
              <a:chOff x="1904901" y="4722746"/>
              <a:chExt cx="527265" cy="391477"/>
            </a:xfrm>
            <a:solidFill>
              <a:schemeClr val="bg1"/>
            </a:solidFill>
          </p:grpSpPr>
          <p:sp>
            <p:nvSpPr>
              <p:cNvPr id="26" name="Forme libre : forme 25">
                <a:extLst>
                  <a:ext uri="{FF2B5EF4-FFF2-40B4-BE49-F238E27FC236}">
                    <a16:creationId xmlns:a16="http://schemas.microsoft.com/office/drawing/2014/main" id="{74AC9F56-8D1E-4097-D035-BBBAB85F38C9}"/>
                  </a:ext>
                </a:extLst>
              </p:cNvPr>
              <p:cNvSpPr/>
              <p:nvPr/>
            </p:nvSpPr>
            <p:spPr>
              <a:xfrm>
                <a:off x="1904901" y="4722746"/>
                <a:ext cx="381095" cy="391477"/>
              </a:xfrm>
              <a:custGeom>
                <a:avLst/>
                <a:gdLst>
                  <a:gd name="connsiteX0" fmla="*/ 0 w 381095"/>
                  <a:gd name="connsiteY0" fmla="*/ 195739 h 391477"/>
                  <a:gd name="connsiteX1" fmla="*/ 208217 w 381095"/>
                  <a:gd name="connsiteY1" fmla="*/ 0 h 391477"/>
                  <a:gd name="connsiteX2" fmla="*/ 374428 w 381095"/>
                  <a:gd name="connsiteY2" fmla="*/ 98679 h 391477"/>
                  <a:gd name="connsiteX3" fmla="*/ 277940 w 381095"/>
                  <a:gd name="connsiteY3" fmla="*/ 148019 h 391477"/>
                  <a:gd name="connsiteX4" fmla="*/ 208121 w 381095"/>
                  <a:gd name="connsiteY4" fmla="*/ 100965 h 391477"/>
                  <a:gd name="connsiteX5" fmla="*/ 116205 w 381095"/>
                  <a:gd name="connsiteY5" fmla="*/ 195739 h 391477"/>
                  <a:gd name="connsiteX6" fmla="*/ 208121 w 381095"/>
                  <a:gd name="connsiteY6" fmla="*/ 290513 h 391477"/>
                  <a:gd name="connsiteX7" fmla="*/ 267081 w 381095"/>
                  <a:gd name="connsiteY7" fmla="*/ 273463 h 391477"/>
                  <a:gd name="connsiteX8" fmla="*/ 267081 w 381095"/>
                  <a:gd name="connsiteY8" fmla="*/ 259842 h 391477"/>
                  <a:gd name="connsiteX9" fmla="*/ 196691 w 381095"/>
                  <a:gd name="connsiteY9" fmla="*/ 259842 h 391477"/>
                  <a:gd name="connsiteX10" fmla="*/ 196691 w 381095"/>
                  <a:gd name="connsiteY10" fmla="*/ 160020 h 391477"/>
                  <a:gd name="connsiteX11" fmla="*/ 381095 w 381095"/>
                  <a:gd name="connsiteY11" fmla="*/ 160020 h 391477"/>
                  <a:gd name="connsiteX12" fmla="*/ 381095 w 381095"/>
                  <a:gd name="connsiteY12" fmla="*/ 314897 h 391477"/>
                  <a:gd name="connsiteX13" fmla="*/ 208026 w 381095"/>
                  <a:gd name="connsiteY13" fmla="*/ 391478 h 391477"/>
                  <a:gd name="connsiteX14" fmla="*/ 0 w 381095"/>
                  <a:gd name="connsiteY14" fmla="*/ 195739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95" h="391477">
                    <a:moveTo>
                      <a:pt x="0" y="195739"/>
                    </a:moveTo>
                    <a:cubicBezTo>
                      <a:pt x="0" y="74295"/>
                      <a:pt x="93631" y="0"/>
                      <a:pt x="208217" y="0"/>
                    </a:cubicBezTo>
                    <a:cubicBezTo>
                      <a:pt x="298418" y="0"/>
                      <a:pt x="350615" y="49911"/>
                      <a:pt x="374428" y="98679"/>
                    </a:cubicBezTo>
                    <a:lnTo>
                      <a:pt x="277940" y="148019"/>
                    </a:lnTo>
                    <a:cubicBezTo>
                      <a:pt x="267176" y="124778"/>
                      <a:pt x="242221" y="100965"/>
                      <a:pt x="208121" y="100965"/>
                    </a:cubicBezTo>
                    <a:cubicBezTo>
                      <a:pt x="153067" y="100965"/>
                      <a:pt x="116205" y="142970"/>
                      <a:pt x="116205" y="195739"/>
                    </a:cubicBezTo>
                    <a:cubicBezTo>
                      <a:pt x="116205" y="248507"/>
                      <a:pt x="153067" y="290513"/>
                      <a:pt x="208121" y="290513"/>
                    </a:cubicBezTo>
                    <a:cubicBezTo>
                      <a:pt x="229648" y="290513"/>
                      <a:pt x="255175" y="282607"/>
                      <a:pt x="267081" y="273463"/>
                    </a:cubicBezTo>
                    <a:lnTo>
                      <a:pt x="267081" y="259842"/>
                    </a:lnTo>
                    <a:lnTo>
                      <a:pt x="196691" y="259842"/>
                    </a:lnTo>
                    <a:lnTo>
                      <a:pt x="196691" y="160020"/>
                    </a:lnTo>
                    <a:lnTo>
                      <a:pt x="381095" y="160020"/>
                    </a:lnTo>
                    <a:lnTo>
                      <a:pt x="381095" y="314897"/>
                    </a:lnTo>
                    <a:cubicBezTo>
                      <a:pt x="339090" y="361379"/>
                      <a:pt x="282416" y="391478"/>
                      <a:pt x="208026" y="391478"/>
                    </a:cubicBezTo>
                    <a:cubicBezTo>
                      <a:pt x="93631" y="391478"/>
                      <a:pt x="0" y="316611"/>
                      <a:pt x="0" y="195739"/>
                    </a:cubicBezTo>
                    <a:close/>
                  </a:path>
                </a:pathLst>
              </a:custGeom>
              <a:grpFill/>
              <a:ln w="9525" cap="flat">
                <a:noFill/>
                <a:prstDash val="solid"/>
                <a:miter/>
              </a:ln>
            </p:spPr>
            <p:txBody>
              <a:bodyPr rtlCol="0" anchor="ctr"/>
              <a:lstStyle/>
              <a:p>
                <a:endParaRPr lang="fr-FR"/>
              </a:p>
            </p:txBody>
          </p:sp>
          <p:sp>
            <p:nvSpPr>
              <p:cNvPr id="27" name="Forme libre : forme 26">
                <a:extLst>
                  <a:ext uri="{FF2B5EF4-FFF2-40B4-BE49-F238E27FC236}">
                    <a16:creationId xmlns:a16="http://schemas.microsoft.com/office/drawing/2014/main" id="{900A041E-9767-65D5-4623-C0434FDB5D42}"/>
                  </a:ext>
                </a:extLst>
              </p:cNvPr>
              <p:cNvSpPr/>
              <p:nvPr/>
            </p:nvSpPr>
            <p:spPr>
              <a:xfrm>
                <a:off x="2315580" y="4990398"/>
                <a:ext cx="116586" cy="116586"/>
              </a:xfrm>
              <a:custGeom>
                <a:avLst/>
                <a:gdLst>
                  <a:gd name="connsiteX0" fmla="*/ 0 w 116586"/>
                  <a:gd name="connsiteY0" fmla="*/ 0 h 116586"/>
                  <a:gd name="connsiteX1" fmla="*/ 116586 w 116586"/>
                  <a:gd name="connsiteY1" fmla="*/ 0 h 116586"/>
                  <a:gd name="connsiteX2" fmla="*/ 116586 w 116586"/>
                  <a:gd name="connsiteY2" fmla="*/ 116586 h 116586"/>
                  <a:gd name="connsiteX3" fmla="*/ 0 w 116586"/>
                  <a:gd name="connsiteY3" fmla="*/ 116586 h 116586"/>
                </a:gdLst>
                <a:ahLst/>
                <a:cxnLst>
                  <a:cxn ang="0">
                    <a:pos x="connsiteX0" y="connsiteY0"/>
                  </a:cxn>
                  <a:cxn ang="0">
                    <a:pos x="connsiteX1" y="connsiteY1"/>
                  </a:cxn>
                  <a:cxn ang="0">
                    <a:pos x="connsiteX2" y="connsiteY2"/>
                  </a:cxn>
                  <a:cxn ang="0">
                    <a:pos x="connsiteX3" y="connsiteY3"/>
                  </a:cxn>
                </a:cxnLst>
                <a:rect l="l" t="t" r="r" b="b"/>
                <a:pathLst>
                  <a:path w="116586" h="116586">
                    <a:moveTo>
                      <a:pt x="0" y="0"/>
                    </a:moveTo>
                    <a:lnTo>
                      <a:pt x="116586" y="0"/>
                    </a:lnTo>
                    <a:lnTo>
                      <a:pt x="116586" y="116586"/>
                    </a:lnTo>
                    <a:lnTo>
                      <a:pt x="0" y="116586"/>
                    </a:lnTo>
                    <a:close/>
                  </a:path>
                </a:pathLst>
              </a:custGeom>
              <a:grpFill/>
              <a:ln w="9525" cap="flat">
                <a:noFill/>
                <a:prstDash val="solid"/>
                <a:miter/>
              </a:ln>
            </p:spPr>
            <p:txBody>
              <a:bodyPr rtlCol="0" anchor="ctr"/>
              <a:lstStyle/>
              <a:p>
                <a:endParaRPr lang="fr-FR"/>
              </a:p>
            </p:txBody>
          </p:sp>
        </p:grpSp>
      </p:grpSp>
      <p:sp>
        <p:nvSpPr>
          <p:cNvPr id="2" name="Rectangle 1">
            <a:extLst>
              <a:ext uri="{FF2B5EF4-FFF2-40B4-BE49-F238E27FC236}">
                <a16:creationId xmlns:a16="http://schemas.microsoft.com/office/drawing/2014/main" id="{1D594B75-AA7C-9643-9852-331D941DD526}"/>
              </a:ext>
            </a:extLst>
          </p:cNvPr>
          <p:cNvSpPr/>
          <p:nvPr/>
        </p:nvSpPr>
        <p:spPr>
          <a:xfrm>
            <a:off x="410813" y="3200318"/>
            <a:ext cx="5422888" cy="552492"/>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4000">
              <a:solidFill>
                <a:schemeClr val="tx1">
                  <a:lumMod val="85000"/>
                  <a:lumOff val="15000"/>
                </a:schemeClr>
              </a:solidFill>
              <a:latin typeface="Poppins ExtraBold"/>
              <a:ea typeface="Roboto Condensed Light" panose="02000000000000000000" pitchFamily="2" charset="0"/>
              <a:cs typeface="Poppins ExtraBold"/>
            </a:endParaRPr>
          </a:p>
        </p:txBody>
      </p:sp>
      <p:sp>
        <p:nvSpPr>
          <p:cNvPr id="4" name="Rectangle 3">
            <a:extLst>
              <a:ext uri="{FF2B5EF4-FFF2-40B4-BE49-F238E27FC236}">
                <a16:creationId xmlns:a16="http://schemas.microsoft.com/office/drawing/2014/main" id="{11CD614F-A9C7-3545-B0B4-03A2482C2FC1}"/>
              </a:ext>
            </a:extLst>
          </p:cNvPr>
          <p:cNvSpPr/>
          <p:nvPr/>
        </p:nvSpPr>
        <p:spPr>
          <a:xfrm>
            <a:off x="410813" y="2727416"/>
            <a:ext cx="5422888" cy="1498295"/>
          </a:xfrm>
          <a:prstGeom prst="rect">
            <a:avLst/>
          </a:prstGeom>
        </p:spPr>
        <p:txBody>
          <a:bodyPr wrap="square">
            <a:spAutoFit/>
          </a:bodyPr>
          <a:lstStyle/>
          <a:p>
            <a:pPr>
              <a:lnSpc>
                <a:spcPct val="110000"/>
              </a:lnSpc>
            </a:pPr>
            <a:r>
              <a:rPr lang="fr-FR" sz="2800" dirty="0">
                <a:solidFill>
                  <a:schemeClr val="tx1">
                    <a:lumMod val="85000"/>
                    <a:lumOff val="15000"/>
                  </a:schemeClr>
                </a:solidFill>
                <a:latin typeface="Poppins ExtraBold"/>
                <a:cs typeface="Poppins ExtraBold"/>
              </a:rPr>
              <a:t>Présentation de notre travail en cours </a:t>
            </a:r>
          </a:p>
          <a:p>
            <a:pPr>
              <a:lnSpc>
                <a:spcPct val="110000"/>
              </a:lnSpc>
            </a:pPr>
            <a:r>
              <a:rPr lang="fr-FR" sz="2800" dirty="0">
                <a:solidFill>
                  <a:schemeClr val="tx1">
                    <a:lumMod val="85000"/>
                    <a:lumOff val="15000"/>
                  </a:schemeClr>
                </a:solidFill>
                <a:latin typeface="Poppins ExtraBold"/>
                <a:cs typeface="Poppins ExtraBold"/>
              </a:rPr>
              <a:t>pour l’INAO</a:t>
            </a:r>
            <a:endParaRPr lang="fr-FR" sz="1400" dirty="0">
              <a:solidFill>
                <a:schemeClr val="bg1">
                  <a:lumMod val="50000"/>
                </a:schemeClr>
              </a:solidFill>
              <a:latin typeface="Muli Bold"/>
              <a:cs typeface="Muli Bold"/>
            </a:endParaRPr>
          </a:p>
        </p:txBody>
      </p:sp>
      <p:pic>
        <p:nvPicPr>
          <p:cNvPr id="29" name="Picture 2" descr="Institut national de l'origine et de la qualité — Wikipédia">
            <a:extLst>
              <a:ext uri="{FF2B5EF4-FFF2-40B4-BE49-F238E27FC236}">
                <a16:creationId xmlns:a16="http://schemas.microsoft.com/office/drawing/2014/main" id="{8F56422C-3624-D311-587E-FD84C56921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4845" y="2534704"/>
            <a:ext cx="4551585" cy="2303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790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422EEE-85CF-199A-0986-ACFBBEC4A16F}"/>
              </a:ext>
            </a:extLst>
          </p:cNvPr>
          <p:cNvSpPr>
            <a:spLocks noGrp="1"/>
          </p:cNvSpPr>
          <p:nvPr>
            <p:ph type="ctrTitle"/>
          </p:nvPr>
        </p:nvSpPr>
        <p:spPr>
          <a:xfrm>
            <a:off x="766762" y="2027180"/>
            <a:ext cx="4774721" cy="2232919"/>
          </a:xfrm>
        </p:spPr>
        <p:txBody>
          <a:bodyPr/>
          <a:lstStyle/>
          <a:p>
            <a:r>
              <a:rPr lang="fr-FR" sz="7200" dirty="0">
                <a:latin typeface="+mj-lt"/>
                <a:cs typeface="Poppins" pitchFamily="2" charset="77"/>
              </a:rPr>
              <a:t>2</a:t>
            </a:r>
            <a:br>
              <a:rPr lang="fr-FR" dirty="0">
                <a:latin typeface="+mj-lt"/>
                <a:cs typeface="Poppins" pitchFamily="2" charset="77"/>
              </a:rPr>
            </a:br>
            <a:r>
              <a:rPr lang="fr-FR" dirty="0">
                <a:latin typeface="+mj-lt"/>
                <a:cs typeface="Poppins" pitchFamily="2" charset="77"/>
              </a:rPr>
              <a:t>Etat des lieux </a:t>
            </a:r>
            <a:r>
              <a:rPr lang="fr-FR" dirty="0" err="1">
                <a:latin typeface="+mj-lt"/>
                <a:cs typeface="Poppins" pitchFamily="2" charset="77"/>
              </a:rPr>
              <a:t>SIQOs</a:t>
            </a:r>
            <a:endParaRPr lang="fr-FR" dirty="0">
              <a:latin typeface="+mj-lt"/>
              <a:cs typeface="Poppins" pitchFamily="2" charset="77"/>
            </a:endParaRPr>
          </a:p>
        </p:txBody>
      </p:sp>
      <p:sp>
        <p:nvSpPr>
          <p:cNvPr id="4" name="Espace réservé du pied de page 3">
            <a:extLst>
              <a:ext uri="{FF2B5EF4-FFF2-40B4-BE49-F238E27FC236}">
                <a16:creationId xmlns:a16="http://schemas.microsoft.com/office/drawing/2014/main" id="{602B2E51-8B93-8C53-4F64-E08E9378D6FD}"/>
              </a:ext>
            </a:extLst>
          </p:cNvPr>
          <p:cNvSpPr>
            <a:spLocks noGrp="1"/>
          </p:cNvSpPr>
          <p:nvPr>
            <p:ph type="ftr" sz="quarter" idx="11"/>
          </p:nvPr>
        </p:nvSpPr>
        <p:spPr/>
        <p:txBody>
          <a:bodyPr/>
          <a:lstStyle/>
          <a:p>
            <a:r>
              <a:rPr lang="fr-FR"/>
              <a:t>Gulfstream agency masque</a:t>
            </a:r>
          </a:p>
        </p:txBody>
      </p:sp>
      <p:sp>
        <p:nvSpPr>
          <p:cNvPr id="5" name="Espace réservé du numéro de diapositive 4">
            <a:extLst>
              <a:ext uri="{FF2B5EF4-FFF2-40B4-BE49-F238E27FC236}">
                <a16:creationId xmlns:a16="http://schemas.microsoft.com/office/drawing/2014/main" id="{0DC46503-8DF3-D6DF-7590-543A3BD96A5D}"/>
              </a:ext>
            </a:extLst>
          </p:cNvPr>
          <p:cNvSpPr>
            <a:spLocks noGrp="1"/>
          </p:cNvSpPr>
          <p:nvPr>
            <p:ph type="sldNum" sz="quarter" idx="12"/>
          </p:nvPr>
        </p:nvSpPr>
        <p:spPr/>
        <p:txBody>
          <a:bodyPr/>
          <a:lstStyle/>
          <a:p>
            <a:fld id="{59B38847-19AB-424A-B593-1FDE882674B3}" type="slidenum">
              <a:rPr lang="fr-FR" smtClean="0"/>
              <a:pPr/>
              <a:t>8</a:t>
            </a:fld>
            <a:endParaRPr lang="fr-FR"/>
          </a:p>
        </p:txBody>
      </p:sp>
    </p:spTree>
    <p:extLst>
      <p:ext uri="{BB962C8B-B14F-4D97-AF65-F5344CB8AC3E}">
        <p14:creationId xmlns:p14="http://schemas.microsoft.com/office/powerpoint/2010/main" val="1821345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18">
            <a:extLst>
              <a:ext uri="{FF2B5EF4-FFF2-40B4-BE49-F238E27FC236}">
                <a16:creationId xmlns:a16="http://schemas.microsoft.com/office/drawing/2014/main" id="{EA668AEC-1099-634A-3E32-647695FB8BBF}"/>
              </a:ext>
            </a:extLst>
          </p:cNvPr>
          <p:cNvSpPr txBox="1"/>
          <p:nvPr/>
        </p:nvSpPr>
        <p:spPr>
          <a:xfrm>
            <a:off x="5184480" y="1852980"/>
            <a:ext cx="6094428" cy="3631763"/>
          </a:xfrm>
          <a:prstGeom prst="rect">
            <a:avLst/>
          </a:prstGeom>
          <a:noFill/>
        </p:spPr>
        <p:txBody>
          <a:bodyPr wrap="square" lIns="91440" tIns="45720" rIns="91440" bIns="45720" anchor="t">
            <a:spAutoFit/>
          </a:bodyPr>
          <a:lstStyle/>
          <a:p>
            <a:pPr algn="ctr"/>
            <a:r>
              <a:rPr lang="fr-FR" sz="1400" b="1" dirty="0">
                <a:latin typeface="Poppins" panose="00000500000000000000" pitchFamily="2" charset="0"/>
                <a:cs typeface="Poppins" panose="00000500000000000000" pitchFamily="2" charset="0"/>
              </a:rPr>
              <a:t>Une notoriété vieillissante: </a:t>
            </a:r>
          </a:p>
          <a:p>
            <a:pPr algn="just"/>
            <a:endParaRPr lang="fr-FR" sz="1400" dirty="0">
              <a:effectLst/>
              <a:latin typeface="Poppins" panose="00000500000000000000" pitchFamily="2" charset="0"/>
              <a:cs typeface="Poppins" panose="00000500000000000000" pitchFamily="2" charset="0"/>
            </a:endParaRPr>
          </a:p>
          <a:p>
            <a:pPr algn="just"/>
            <a:endParaRPr lang="fr-FR" sz="1400" dirty="0">
              <a:latin typeface="Poppins" panose="00000500000000000000" pitchFamily="2" charset="0"/>
              <a:cs typeface="Poppins" panose="00000500000000000000" pitchFamily="2" charset="0"/>
            </a:endParaRPr>
          </a:p>
          <a:p>
            <a:pPr algn="just"/>
            <a:endParaRPr lang="fr-FR" sz="1400" dirty="0">
              <a:effectLst/>
              <a:latin typeface="Poppins" panose="00000500000000000000" pitchFamily="2" charset="0"/>
              <a:cs typeface="Poppins" panose="00000500000000000000" pitchFamily="2" charset="0"/>
            </a:endParaRPr>
          </a:p>
          <a:p>
            <a:pPr algn="just"/>
            <a:endParaRPr lang="fr-FR" sz="1400" dirty="0">
              <a:latin typeface="Poppins" panose="00000500000000000000" pitchFamily="2" charset="0"/>
              <a:cs typeface="Poppins" panose="00000500000000000000" pitchFamily="2" charset="0"/>
            </a:endParaRPr>
          </a:p>
          <a:p>
            <a:pPr algn="just"/>
            <a:endParaRPr lang="fr-FR" sz="1400" dirty="0">
              <a:effectLst/>
              <a:latin typeface="Poppins" panose="00000500000000000000" pitchFamily="2" charset="0"/>
              <a:cs typeface="Poppins" panose="00000500000000000000" pitchFamily="2" charset="0"/>
            </a:endParaRPr>
          </a:p>
          <a:p>
            <a:pPr algn="just"/>
            <a:endParaRPr lang="fr-FR" sz="1400" dirty="0">
              <a:latin typeface="Poppins" panose="00000500000000000000" pitchFamily="2" charset="0"/>
              <a:cs typeface="Poppins" panose="00000500000000000000" pitchFamily="2" charset="0"/>
            </a:endParaRPr>
          </a:p>
          <a:p>
            <a:pPr algn="just"/>
            <a:endParaRPr lang="fr-FR" sz="1400" dirty="0">
              <a:effectLst/>
              <a:latin typeface="Poppins" panose="00000500000000000000" pitchFamily="2" charset="0"/>
              <a:cs typeface="Poppins" panose="00000500000000000000" pitchFamily="2" charset="0"/>
            </a:endParaRPr>
          </a:p>
          <a:p>
            <a:pPr algn="just"/>
            <a:endParaRPr lang="fr-FR" sz="1400" dirty="0">
              <a:effectLst/>
              <a:latin typeface="Poppins" panose="00000500000000000000" pitchFamily="2" charset="0"/>
              <a:cs typeface="Poppins" panose="00000500000000000000" pitchFamily="2" charset="0"/>
            </a:endParaRPr>
          </a:p>
          <a:p>
            <a:pPr algn="just"/>
            <a:r>
              <a:rPr lang="fr-FR" sz="1400" dirty="0">
                <a:effectLst/>
                <a:latin typeface="Poppins"/>
                <a:cs typeface="Poppins"/>
              </a:rPr>
              <a:t>Les </a:t>
            </a:r>
            <a:r>
              <a:rPr lang="fr-FR" sz="1400" dirty="0" err="1">
                <a:latin typeface="Poppins"/>
                <a:cs typeface="Poppins"/>
              </a:rPr>
              <a:t>SIQO's</a:t>
            </a:r>
            <a:r>
              <a:rPr lang="fr-FR" sz="1400" dirty="0">
                <a:latin typeface="Poppins"/>
                <a:cs typeface="Poppins"/>
              </a:rPr>
              <a:t> </a:t>
            </a:r>
            <a:r>
              <a:rPr lang="fr-FR" sz="1400" dirty="0">
                <a:effectLst/>
                <a:latin typeface="Poppins"/>
                <a:cs typeface="Poppins"/>
              </a:rPr>
              <a:t>sont majoritairement </a:t>
            </a:r>
            <a:r>
              <a:rPr lang="fr-FR" sz="1400" b="1" dirty="0">
                <a:effectLst/>
                <a:latin typeface="Poppins"/>
                <a:cs typeface="Poppins"/>
              </a:rPr>
              <a:t>connus et pris en compte lors des achats par les + de 55 ans </a:t>
            </a:r>
            <a:r>
              <a:rPr lang="fr-FR" sz="1400" dirty="0">
                <a:effectLst/>
                <a:latin typeface="Poppins"/>
                <a:cs typeface="Poppins"/>
              </a:rPr>
              <a:t>(les 55-64 ans sont les plus connaisseurs des labels AB à 93%, Label rouge à 93% et AOP et IGP à 59% et sont 71% à les considérer lors de leurs achats) .</a:t>
            </a:r>
            <a:r>
              <a:rPr lang="fr-FR" sz="1400" dirty="0">
                <a:latin typeface="Poppins"/>
                <a:cs typeface="Poppins"/>
              </a:rPr>
              <a:t> </a:t>
            </a:r>
            <a:endParaRPr lang="fr-FR" sz="1400" dirty="0">
              <a:effectLst/>
              <a:latin typeface="Poppins" panose="00000500000000000000" pitchFamily="2" charset="0"/>
              <a:cs typeface="Poppins" panose="00000500000000000000" pitchFamily="2" charset="0"/>
            </a:endParaRPr>
          </a:p>
          <a:p>
            <a:pPr algn="just"/>
            <a:r>
              <a:rPr lang="fr-FR" sz="1400" dirty="0">
                <a:latin typeface="Poppins"/>
                <a:cs typeface="Poppins"/>
              </a:rPr>
              <a:t>&gt;&gt; A l’inverse, les jeunes de</a:t>
            </a:r>
            <a:r>
              <a:rPr lang="fr-FR" sz="1400" b="1" dirty="0">
                <a:latin typeface="Poppins"/>
                <a:cs typeface="Poppins"/>
              </a:rPr>
              <a:t> 18-24 ans s’affichent comme les moins connaisseurs.</a:t>
            </a:r>
            <a:endParaRPr lang="fr-FR" sz="1400" dirty="0">
              <a:latin typeface="Poppins" panose="00000500000000000000" pitchFamily="2" charset="0"/>
              <a:cs typeface="Poppins" panose="00000500000000000000" pitchFamily="2" charset="0"/>
            </a:endParaRPr>
          </a:p>
          <a:p>
            <a:pPr algn="just"/>
            <a:endParaRPr lang="fr-FR" sz="2000" dirty="0">
              <a:latin typeface="Poppins" panose="00000500000000000000" pitchFamily="2" charset="0"/>
              <a:cs typeface="Poppins" panose="00000500000000000000" pitchFamily="2" charset="0"/>
            </a:endParaRPr>
          </a:p>
        </p:txBody>
      </p:sp>
      <p:sp>
        <p:nvSpPr>
          <p:cNvPr id="5" name="Ellipse 4">
            <a:extLst>
              <a:ext uri="{FF2B5EF4-FFF2-40B4-BE49-F238E27FC236}">
                <a16:creationId xmlns:a16="http://schemas.microsoft.com/office/drawing/2014/main" id="{9BA46F1F-35F4-42B2-8226-A013478331F4}"/>
              </a:ext>
            </a:extLst>
          </p:cNvPr>
          <p:cNvSpPr/>
          <p:nvPr/>
        </p:nvSpPr>
        <p:spPr>
          <a:xfrm>
            <a:off x="2173225" y="2528943"/>
            <a:ext cx="1322444" cy="1345884"/>
          </a:xfrm>
          <a:prstGeom prst="ellipse">
            <a:avLst/>
          </a:prstGeom>
          <a:solidFill>
            <a:srgbClr val="E95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C1C7EF4D-FEA2-4100-A9AE-EDD63022E757}"/>
              </a:ext>
            </a:extLst>
          </p:cNvPr>
          <p:cNvSpPr/>
          <p:nvPr/>
        </p:nvSpPr>
        <p:spPr>
          <a:xfrm>
            <a:off x="1154050" y="3580700"/>
            <a:ext cx="3435839" cy="1968150"/>
          </a:xfrm>
          <a:prstGeom prst="rect">
            <a:avLst/>
          </a:prstGeom>
          <a:solidFill>
            <a:schemeClr val="bg1"/>
          </a:solidFill>
          <a:ln>
            <a:solidFill>
              <a:srgbClr val="E95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e 7">
            <a:extLst>
              <a:ext uri="{FF2B5EF4-FFF2-40B4-BE49-F238E27FC236}">
                <a16:creationId xmlns:a16="http://schemas.microsoft.com/office/drawing/2014/main" id="{3E87774A-E8FB-47DA-B1A1-96005C69BEA1}"/>
              </a:ext>
            </a:extLst>
          </p:cNvPr>
          <p:cNvGrpSpPr/>
          <p:nvPr/>
        </p:nvGrpSpPr>
        <p:grpSpPr>
          <a:xfrm>
            <a:off x="0" y="3666428"/>
            <a:ext cx="484414" cy="549623"/>
            <a:chOff x="428978" y="4003613"/>
            <a:chExt cx="484414" cy="549623"/>
          </a:xfrm>
        </p:grpSpPr>
        <p:sp>
          <p:nvSpPr>
            <p:cNvPr id="8" name="Rectangle 7">
              <a:extLst>
                <a:ext uri="{FF2B5EF4-FFF2-40B4-BE49-F238E27FC236}">
                  <a16:creationId xmlns:a16="http://schemas.microsoft.com/office/drawing/2014/main" id="{68408140-CE6B-4E07-8B21-EB410BD90B77}"/>
                </a:ext>
              </a:extLst>
            </p:cNvPr>
            <p:cNvSpPr/>
            <p:nvPr/>
          </p:nvSpPr>
          <p:spPr>
            <a:xfrm>
              <a:off x="428978" y="4003613"/>
              <a:ext cx="484414" cy="48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9" name="ZoneTexte 8">
              <a:extLst>
                <a:ext uri="{FF2B5EF4-FFF2-40B4-BE49-F238E27FC236}">
                  <a16:creationId xmlns:a16="http://schemas.microsoft.com/office/drawing/2014/main" id="{A1B3B32A-113C-4898-9E74-30E57A016A74}"/>
                </a:ext>
              </a:extLst>
            </p:cNvPr>
            <p:cNvSpPr txBox="1"/>
            <p:nvPr/>
          </p:nvSpPr>
          <p:spPr>
            <a:xfrm>
              <a:off x="556885" y="4137738"/>
              <a:ext cx="314172" cy="415498"/>
            </a:xfrm>
            <a:prstGeom prst="rect">
              <a:avLst/>
            </a:prstGeom>
            <a:noFill/>
          </p:spPr>
          <p:txBody>
            <a:bodyPr wrap="square" lIns="0" tIns="0" bIns="0" rtlCol="0" anchor="t">
              <a:spAutoFit/>
            </a:bodyPr>
            <a:lstStyle/>
            <a:p>
              <a:pPr algn="ctr">
                <a:lnSpc>
                  <a:spcPct val="150000"/>
                </a:lnSpc>
              </a:pPr>
              <a:fld id="{34EC0BEA-D1AB-B54D-8F8B-F5F6D1CBA07A}" type="slidenum">
                <a:rPr lang="fr-FR" sz="900" b="1">
                  <a:solidFill>
                    <a:srgbClr val="2D2B2C"/>
                  </a:solidFill>
                  <a:latin typeface="Helvetica Neue" panose="02000503000000020004" pitchFamily="2" charset="0"/>
                  <a:ea typeface="Helvetica Neue" panose="02000503000000020004" pitchFamily="2" charset="0"/>
                  <a:cs typeface="Helvetica Neue" panose="02000503000000020004" pitchFamily="2" charset="0"/>
                </a:rPr>
                <a:t>9</a:t>
              </a:fld>
              <a:r>
                <a:rPr lang="fr-FR" sz="900" b="1">
                  <a:solidFill>
                    <a:srgbClr val="E95049"/>
                  </a:solidFill>
                  <a:latin typeface="Helvetica Neue" panose="02000503000000020004" pitchFamily="2" charset="0"/>
                  <a:ea typeface="Helvetica Neue" panose="02000503000000020004" pitchFamily="2" charset="0"/>
                  <a:cs typeface="Helvetica Neue" panose="02000503000000020004" pitchFamily="2" charset="0"/>
                </a:rPr>
                <a:t>.</a:t>
              </a:r>
            </a:p>
            <a:p>
              <a:pPr algn="ctr">
                <a:lnSpc>
                  <a:spcPct val="150000"/>
                </a:lnSpc>
              </a:pPr>
              <a:endParaRPr lang="fr-FR" sz="900" b="1">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0" name="Connecteur droit 9">
              <a:extLst>
                <a:ext uri="{FF2B5EF4-FFF2-40B4-BE49-F238E27FC236}">
                  <a16:creationId xmlns:a16="http://schemas.microsoft.com/office/drawing/2014/main" id="{E5D6273C-9310-41F6-A345-93C14793D9EC}"/>
                </a:ext>
              </a:extLst>
            </p:cNvPr>
            <p:cNvCxnSpPr/>
            <p:nvPr/>
          </p:nvCxnSpPr>
          <p:spPr>
            <a:xfrm>
              <a:off x="428978" y="4003613"/>
              <a:ext cx="484414" cy="0"/>
            </a:xfrm>
            <a:prstGeom prst="line">
              <a:avLst/>
            </a:prstGeom>
            <a:ln>
              <a:solidFill>
                <a:srgbClr val="2D2B2C"/>
              </a:solidFill>
            </a:ln>
          </p:spPr>
          <p:style>
            <a:lnRef idx="2">
              <a:schemeClr val="dk1"/>
            </a:lnRef>
            <a:fillRef idx="0">
              <a:schemeClr val="dk1"/>
            </a:fillRef>
            <a:effectRef idx="1">
              <a:schemeClr val="dk1"/>
            </a:effectRef>
            <a:fontRef idx="minor">
              <a:schemeClr val="tx1"/>
            </a:fontRef>
          </p:style>
        </p:cxnSp>
      </p:grpSp>
      <p:sp>
        <p:nvSpPr>
          <p:cNvPr id="14" name="TextBox 3">
            <a:extLst>
              <a:ext uri="{FF2B5EF4-FFF2-40B4-BE49-F238E27FC236}">
                <a16:creationId xmlns:a16="http://schemas.microsoft.com/office/drawing/2014/main" id="{EABC84F6-9963-4837-8DDE-A95456CCDFC6}"/>
              </a:ext>
            </a:extLst>
          </p:cNvPr>
          <p:cNvSpPr txBox="1"/>
          <p:nvPr/>
        </p:nvSpPr>
        <p:spPr>
          <a:xfrm>
            <a:off x="551088" y="474214"/>
            <a:ext cx="11461119" cy="677108"/>
          </a:xfrm>
          <a:prstGeom prst="rect">
            <a:avLst/>
          </a:prstGeom>
          <a:noFill/>
        </p:spPr>
        <p:txBody>
          <a:bodyPr wrap="square" lIns="0" tIns="0" rIns="0" bIns="0" rtlCol="0" anchor="t">
            <a:spAutoFit/>
          </a:bodyPr>
          <a:lstStyle/>
          <a:p>
            <a:pPr algn="l" rtl="0" fontAlgn="base"/>
            <a:r>
              <a:rPr lang="en-US" sz="2800" b="1" dirty="0">
                <a:solidFill>
                  <a:srgbClr val="322F31"/>
                </a:solidFill>
                <a:latin typeface="Poppins Bold"/>
                <a:cs typeface="Poppins Bold"/>
              </a:rPr>
              <a:t>Une </a:t>
            </a:r>
            <a:r>
              <a:rPr lang="en-US" sz="2800" b="1" dirty="0" err="1">
                <a:solidFill>
                  <a:srgbClr val="322F31"/>
                </a:solidFill>
                <a:latin typeface="Poppins Bold"/>
                <a:cs typeface="Poppins Bold"/>
              </a:rPr>
              <a:t>notoriété</a:t>
            </a:r>
            <a:r>
              <a:rPr lang="en-US" sz="2800" b="1" dirty="0">
                <a:solidFill>
                  <a:srgbClr val="322F31"/>
                </a:solidFill>
                <a:latin typeface="Poppins Bold"/>
                <a:cs typeface="Poppins Bold"/>
              </a:rPr>
              <a:t> disparate des SIQO's chez les </a:t>
            </a:r>
            <a:r>
              <a:rPr lang="en-US" sz="2800" b="1" dirty="0" err="1">
                <a:solidFill>
                  <a:srgbClr val="322F31"/>
                </a:solidFill>
                <a:latin typeface="Poppins Bold"/>
                <a:cs typeface="Poppins Bold"/>
              </a:rPr>
              <a:t>consommateurs</a:t>
            </a:r>
            <a:r>
              <a:rPr lang="en-US" sz="2800" b="1" dirty="0">
                <a:solidFill>
                  <a:srgbClr val="322F31"/>
                </a:solidFill>
                <a:latin typeface="Poppins Bold"/>
                <a:cs typeface="Poppins Bold"/>
              </a:rPr>
              <a:t> </a:t>
            </a:r>
            <a:r>
              <a:rPr lang="fr-FR" sz="2800" b="1" dirty="0">
                <a:solidFill>
                  <a:srgbClr val="E95049"/>
                </a:solidFill>
                <a:latin typeface="Poppins"/>
                <a:cs typeface="Poppins"/>
              </a:rPr>
              <a:t>.</a:t>
            </a:r>
            <a:endParaRPr lang="en-US" sz="2800" b="1" i="0" dirty="0">
              <a:solidFill>
                <a:srgbClr val="322F31"/>
              </a:solidFill>
              <a:effectLst/>
              <a:latin typeface="Poppins Bold" panose="00000800000000000000" pitchFamily="2" charset="0"/>
              <a:cs typeface="Poppins Bold" panose="00000800000000000000" pitchFamily="2" charset="0"/>
            </a:endParaRPr>
          </a:p>
          <a:p>
            <a:r>
              <a:rPr lang="en-US" sz="1600" dirty="0">
                <a:solidFill>
                  <a:srgbClr val="E95049"/>
                </a:solidFill>
                <a:latin typeface="Poppins "/>
                <a:cs typeface="Poppins Bold" panose="00000800000000000000" pitchFamily="2" charset="0"/>
              </a:rPr>
              <a:t>L’INFORMATION EN CHIFFRES</a:t>
            </a:r>
            <a:endParaRPr lang="fr-FR" sz="1600" dirty="0">
              <a:solidFill>
                <a:srgbClr val="E95049"/>
              </a:solidFill>
              <a:latin typeface="Poppins "/>
              <a:cs typeface="Poppins"/>
            </a:endParaRPr>
          </a:p>
        </p:txBody>
      </p:sp>
      <p:sp>
        <p:nvSpPr>
          <p:cNvPr id="2" name="ZoneTexte 1">
            <a:extLst>
              <a:ext uri="{FF2B5EF4-FFF2-40B4-BE49-F238E27FC236}">
                <a16:creationId xmlns:a16="http://schemas.microsoft.com/office/drawing/2014/main" id="{4AB12279-65AE-4AF3-BB5E-75836C4F8595}"/>
              </a:ext>
            </a:extLst>
          </p:cNvPr>
          <p:cNvSpPr txBox="1"/>
          <p:nvPr/>
        </p:nvSpPr>
        <p:spPr>
          <a:xfrm>
            <a:off x="2149128" y="2843182"/>
            <a:ext cx="1322444" cy="584775"/>
          </a:xfrm>
          <a:prstGeom prst="rect">
            <a:avLst/>
          </a:prstGeom>
          <a:noFill/>
        </p:spPr>
        <p:txBody>
          <a:bodyPr wrap="square" rtlCol="0">
            <a:spAutoFit/>
          </a:bodyPr>
          <a:lstStyle/>
          <a:p>
            <a:pPr algn="ctr"/>
            <a:r>
              <a:rPr lang="fr-FR" sz="3200" b="1" dirty="0">
                <a:solidFill>
                  <a:schemeClr val="bg1"/>
                </a:solidFill>
                <a:latin typeface="Poppins" panose="00000500000000000000" pitchFamily="2" charset="0"/>
                <a:cs typeface="Poppins" panose="00000500000000000000" pitchFamily="2" charset="0"/>
              </a:rPr>
              <a:t>90%</a:t>
            </a:r>
          </a:p>
        </p:txBody>
      </p:sp>
      <p:sp>
        <p:nvSpPr>
          <p:cNvPr id="11" name="ZoneTexte 10">
            <a:extLst>
              <a:ext uri="{FF2B5EF4-FFF2-40B4-BE49-F238E27FC236}">
                <a16:creationId xmlns:a16="http://schemas.microsoft.com/office/drawing/2014/main" id="{7B24E1CB-209A-4135-8004-7ECB077CB63C}"/>
              </a:ext>
            </a:extLst>
          </p:cNvPr>
          <p:cNvSpPr txBox="1"/>
          <p:nvPr/>
        </p:nvSpPr>
        <p:spPr>
          <a:xfrm>
            <a:off x="7438380" y="6454906"/>
            <a:ext cx="4650632" cy="230832"/>
          </a:xfrm>
          <a:prstGeom prst="rect">
            <a:avLst/>
          </a:prstGeom>
          <a:noFill/>
        </p:spPr>
        <p:txBody>
          <a:bodyPr wrap="none" rtlCol="0">
            <a:spAutoFit/>
          </a:bodyPr>
          <a:lstStyle/>
          <a:p>
            <a:r>
              <a:rPr lang="fr-FR" sz="900" i="1" dirty="0">
                <a:latin typeface="Muli" panose="00000500000000000000" pitchFamily="2" charset="0"/>
              </a:rPr>
              <a:t>Sources :</a:t>
            </a:r>
            <a:r>
              <a:rPr lang="fr-FR" sz="900" i="1" dirty="0">
                <a:effectLst/>
                <a:latin typeface="Muli" panose="00000500000000000000" pitchFamily="2" charset="0"/>
              </a:rPr>
              <a:t> Etude « L’explorateur des comportements de consommation »,</a:t>
            </a:r>
            <a:r>
              <a:rPr lang="fr-FR" sz="900" i="1" dirty="0">
                <a:latin typeface="Muli" panose="00000500000000000000" pitchFamily="2" charset="0"/>
              </a:rPr>
              <a:t> MOAI, 2023</a:t>
            </a:r>
          </a:p>
        </p:txBody>
      </p:sp>
      <p:sp>
        <p:nvSpPr>
          <p:cNvPr id="3" name="ZoneTexte 2">
            <a:extLst>
              <a:ext uri="{FF2B5EF4-FFF2-40B4-BE49-F238E27FC236}">
                <a16:creationId xmlns:a16="http://schemas.microsoft.com/office/drawing/2014/main" id="{FD991980-63E5-4C93-B6D6-20356D1E781D}"/>
              </a:ext>
            </a:extLst>
          </p:cNvPr>
          <p:cNvSpPr txBox="1"/>
          <p:nvPr/>
        </p:nvSpPr>
        <p:spPr>
          <a:xfrm>
            <a:off x="1084354" y="4259439"/>
            <a:ext cx="3584889" cy="738664"/>
          </a:xfrm>
          <a:prstGeom prst="rect">
            <a:avLst/>
          </a:prstGeom>
          <a:noFill/>
        </p:spPr>
        <p:txBody>
          <a:bodyPr wrap="square" rtlCol="0">
            <a:spAutoFit/>
          </a:bodyPr>
          <a:lstStyle/>
          <a:p>
            <a:pPr algn="ctr"/>
            <a:r>
              <a:rPr lang="fr-FR" sz="1400" dirty="0">
                <a:latin typeface="Poppins" panose="00000500000000000000" pitchFamily="2" charset="0"/>
                <a:cs typeface="Poppins" panose="00000500000000000000" pitchFamily="2" charset="0"/>
              </a:rPr>
              <a:t>… des Français déclarent connaitre le label AB, 85% le label rouge et 58% les labels AOP et IGP </a:t>
            </a:r>
          </a:p>
        </p:txBody>
      </p:sp>
      <p:sp>
        <p:nvSpPr>
          <p:cNvPr id="18" name="ZoneTexte 17">
            <a:extLst>
              <a:ext uri="{FF2B5EF4-FFF2-40B4-BE49-F238E27FC236}">
                <a16:creationId xmlns:a16="http://schemas.microsoft.com/office/drawing/2014/main" id="{FCEB0B98-2782-4AA1-A1FE-4FB6E74E86B4}"/>
              </a:ext>
            </a:extLst>
          </p:cNvPr>
          <p:cNvSpPr txBox="1"/>
          <p:nvPr/>
        </p:nvSpPr>
        <p:spPr>
          <a:xfrm>
            <a:off x="1154051" y="1852980"/>
            <a:ext cx="3437234" cy="523220"/>
          </a:xfrm>
          <a:prstGeom prst="rect">
            <a:avLst/>
          </a:prstGeom>
          <a:noFill/>
        </p:spPr>
        <p:txBody>
          <a:bodyPr wrap="square" lIns="91440" tIns="45720" rIns="91440" bIns="45720" rtlCol="0" anchor="t">
            <a:spAutoFit/>
          </a:bodyPr>
          <a:lstStyle/>
          <a:p>
            <a:pPr algn="ctr"/>
            <a:r>
              <a:rPr lang="fr-FR" sz="1400" b="1" dirty="0">
                <a:latin typeface="Poppins"/>
                <a:cs typeface="Poppins"/>
              </a:rPr>
              <a:t>Des disparités de notoriété assistée entre types de SIQO</a:t>
            </a:r>
            <a:endParaRPr lang="fr-FR" sz="1400" b="1" dirty="0">
              <a:latin typeface="Poppins" panose="00000500000000000000" pitchFamily="2" charset="0"/>
              <a:cs typeface="Poppins" panose="00000500000000000000" pitchFamily="2" charset="0"/>
            </a:endParaRPr>
          </a:p>
        </p:txBody>
      </p:sp>
      <p:pic>
        <p:nvPicPr>
          <p:cNvPr id="6" name="Image 5">
            <a:extLst>
              <a:ext uri="{FF2B5EF4-FFF2-40B4-BE49-F238E27FC236}">
                <a16:creationId xmlns:a16="http://schemas.microsoft.com/office/drawing/2014/main" id="{9F7D572A-5E98-832E-DE3C-D1F795FEB0F7}"/>
              </a:ext>
            </a:extLst>
          </p:cNvPr>
          <p:cNvPicPr>
            <a:picLocks noChangeAspect="1"/>
          </p:cNvPicPr>
          <p:nvPr/>
        </p:nvPicPr>
        <p:blipFill>
          <a:blip r:embed="rId3"/>
          <a:stretch>
            <a:fillRect/>
          </a:stretch>
        </p:blipFill>
        <p:spPr>
          <a:xfrm>
            <a:off x="7558609" y="2189216"/>
            <a:ext cx="1346169" cy="1477212"/>
          </a:xfrm>
          <a:prstGeom prst="rect">
            <a:avLst/>
          </a:prstGeom>
        </p:spPr>
      </p:pic>
    </p:spTree>
    <p:extLst>
      <p:ext uri="{BB962C8B-B14F-4D97-AF65-F5344CB8AC3E}">
        <p14:creationId xmlns:p14="http://schemas.microsoft.com/office/powerpoint/2010/main" val="699602660"/>
      </p:ext>
    </p:extLst>
  </p:cSld>
  <p:clrMapOvr>
    <a:masterClrMapping/>
  </p:clrMapOvr>
</p:sld>
</file>

<file path=ppt/theme/theme1.xml><?xml version="1.0" encoding="utf-8"?>
<a:theme xmlns:a="http://schemas.openxmlformats.org/drawingml/2006/main" name="GULFSTREAM MASQUE">
  <a:themeElements>
    <a:clrScheme name="GULFSTREAM">
      <a:dk1>
        <a:sysClr val="windowText" lastClr="000000"/>
      </a:dk1>
      <a:lt1>
        <a:sysClr val="window" lastClr="FFFFFF"/>
      </a:lt1>
      <a:dk2>
        <a:srgbClr val="44546A"/>
      </a:dk2>
      <a:lt2>
        <a:srgbClr val="E7E6E6"/>
      </a:lt2>
      <a:accent1>
        <a:srgbClr val="432BD3"/>
      </a:accent1>
      <a:accent2>
        <a:srgbClr val="FF6969"/>
      </a:accent2>
      <a:accent3>
        <a:srgbClr val="E3291C"/>
      </a:accent3>
      <a:accent4>
        <a:srgbClr val="FCA600"/>
      </a:accent4>
      <a:accent5>
        <a:srgbClr val="802EC9"/>
      </a:accent5>
      <a:accent6>
        <a:srgbClr val="E7E6E6"/>
      </a:accent6>
      <a:hlink>
        <a:srgbClr val="000000"/>
      </a:hlink>
      <a:folHlink>
        <a:srgbClr val="FF6969"/>
      </a:folHlink>
    </a:clrScheme>
    <a:fontScheme name="Personnalisé 128">
      <a:majorFont>
        <a:latin typeface="Poppins Extra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ef6a88f-e099-406f-8def-a2e9e78feacb">
      <Terms xmlns="http://schemas.microsoft.com/office/infopath/2007/PartnerControls"/>
    </lcf76f155ced4ddcb4097134ff3c332f>
    <TaxCatchAll xmlns="ddc06e29-2ad9-4675-a180-b5115c71f4f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7C417EEC3EC144AF9F89EED4CA0C04" ma:contentTypeVersion="12" ma:contentTypeDescription="Crée un document." ma:contentTypeScope="" ma:versionID="a7c3add13abfbaf2aeea382409f0d020">
  <xsd:schema xmlns:xsd="http://www.w3.org/2001/XMLSchema" xmlns:xs="http://www.w3.org/2001/XMLSchema" xmlns:p="http://schemas.microsoft.com/office/2006/metadata/properties" xmlns:ns2="9ef6a88f-e099-406f-8def-a2e9e78feacb" xmlns:ns3="ddc06e29-2ad9-4675-a180-b5115c71f4f9" targetNamespace="http://schemas.microsoft.com/office/2006/metadata/properties" ma:root="true" ma:fieldsID="17675a05013ac335cb1e3fe3877a2f06" ns2:_="" ns3:_="">
    <xsd:import namespace="9ef6a88f-e099-406f-8def-a2e9e78feacb"/>
    <xsd:import namespace="ddc06e29-2ad9-4675-a180-b5115c71f4f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f6a88f-e099-406f-8def-a2e9e78fea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Balises d’images" ma:readOnly="false" ma:fieldId="{5cf76f15-5ced-4ddc-b409-7134ff3c332f}" ma:taxonomyMulti="true" ma:sspId="597b34a8-7d43-43a2-a9d9-c50207f82e69"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dc06e29-2ad9-4675-a180-b5115c71f4f9"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b33998c-86e5-4176-bca1-1a5d6d39459f}" ma:internalName="TaxCatchAll" ma:showField="CatchAllData" ma:web="ddc06e29-2ad9-4675-a180-b5115c71f4f9">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A24656-377B-4F31-91A5-52A5DB063975}">
  <ds:schemaRefs>
    <ds:schemaRef ds:uri="http://schemas.microsoft.com/sharepoint/v3/contenttype/forms"/>
  </ds:schemaRefs>
</ds:datastoreItem>
</file>

<file path=customXml/itemProps2.xml><?xml version="1.0" encoding="utf-8"?>
<ds:datastoreItem xmlns:ds="http://schemas.openxmlformats.org/officeDocument/2006/customXml" ds:itemID="{60B88B7E-540F-4FA8-A249-A0A4D67C5329}">
  <ds:schemaRefs>
    <ds:schemaRef ds:uri="http://purl.org/dc/dcmitype/"/>
    <ds:schemaRef ds:uri="http://purl.org/dc/elements/1.1/"/>
    <ds:schemaRef ds:uri="http://purl.org/dc/terms/"/>
    <ds:schemaRef ds:uri="http://schemas.microsoft.com/office/2006/documentManagement/types"/>
    <ds:schemaRef ds:uri="http://schemas.microsoft.com/office/2006/metadata/properties"/>
    <ds:schemaRef ds:uri="ddc06e29-2ad9-4675-a180-b5115c71f4f9"/>
    <ds:schemaRef ds:uri="http://schemas.openxmlformats.org/package/2006/metadata/core-properties"/>
    <ds:schemaRef ds:uri="9ef6a88f-e099-406f-8def-a2e9e78feacb"/>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D0CA2F47-D55D-4351-A822-D04C3D73ED16}">
  <ds:schemaRefs>
    <ds:schemaRef ds:uri="9ef6a88f-e099-406f-8def-a2e9e78feacb"/>
    <ds:schemaRef ds:uri="ddc06e29-2ad9-4675-a180-b5115c71f4f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8455</TotalTime>
  <Words>1798</Words>
  <Application>Microsoft Macintosh PowerPoint</Application>
  <PresentationFormat>Grand écran</PresentationFormat>
  <Paragraphs>237</Paragraphs>
  <Slides>22</Slides>
  <Notes>7</Notes>
  <HiddenSlides>0</HiddenSlides>
  <MMClips>1</MMClips>
  <ScaleCrop>false</ScaleCrop>
  <HeadingPairs>
    <vt:vector size="6" baseType="variant">
      <vt:variant>
        <vt:lpstr>Polices utilisées</vt:lpstr>
      </vt:variant>
      <vt:variant>
        <vt:i4>20</vt:i4>
      </vt:variant>
      <vt:variant>
        <vt:lpstr>Thème</vt:lpstr>
      </vt:variant>
      <vt:variant>
        <vt:i4>1</vt:i4>
      </vt:variant>
      <vt:variant>
        <vt:lpstr>Titres des diapositives</vt:lpstr>
      </vt:variant>
      <vt:variant>
        <vt:i4>22</vt:i4>
      </vt:variant>
    </vt:vector>
  </HeadingPairs>
  <TitlesOfParts>
    <vt:vector size="43" baseType="lpstr">
      <vt:lpstr>Arial</vt:lpstr>
      <vt:lpstr>Arial,Sans-Serif</vt:lpstr>
      <vt:lpstr>Calibri</vt:lpstr>
      <vt:lpstr>Courier New</vt:lpstr>
      <vt:lpstr>Helvetica Neue</vt:lpstr>
      <vt:lpstr>Helvetica Neue Normal</vt:lpstr>
      <vt:lpstr>Muli</vt:lpstr>
      <vt:lpstr>Muli Bold</vt:lpstr>
      <vt:lpstr>NaN Jaune Maxi Black</vt:lpstr>
      <vt:lpstr>Poppins</vt:lpstr>
      <vt:lpstr>Poppins </vt:lpstr>
      <vt:lpstr>Poppins Black</vt:lpstr>
      <vt:lpstr>Poppins Bold</vt:lpstr>
      <vt:lpstr>Poppins ExtraBold</vt:lpstr>
      <vt:lpstr>Poppins ExtraLight</vt:lpstr>
      <vt:lpstr>Poppins Light</vt:lpstr>
      <vt:lpstr>Poppins SemiBold</vt:lpstr>
      <vt:lpstr>Poppins Thin</vt:lpstr>
      <vt:lpstr>Roboto Condensed</vt:lpstr>
      <vt:lpstr>Roboto Condensed Light</vt:lpstr>
      <vt:lpstr>GULFSTREAM MASQUE</vt:lpstr>
      <vt:lpstr>Présentation PowerPoint</vt:lpstr>
      <vt:lpstr>Présentation PowerPoint</vt:lpstr>
      <vt:lpstr>1 Présentation Gulfstream</vt:lpstr>
      <vt:lpstr>Présentation PowerPoint</vt:lpstr>
      <vt:lpstr>Présentation PowerPoint</vt:lpstr>
      <vt:lpstr>Présentation PowerPoint</vt:lpstr>
      <vt:lpstr>Présentation PowerPoint</vt:lpstr>
      <vt:lpstr>2 Etat des lieux SIQOs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3 Quelques cas</vt:lpstr>
      <vt:lpstr>En introduction</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Romain Tarillon</dc:creator>
  <cp:lastModifiedBy>Maxime Cambien</cp:lastModifiedBy>
  <cp:revision>13</cp:revision>
  <dcterms:created xsi:type="dcterms:W3CDTF">2023-08-21T16:47:53Z</dcterms:created>
  <dcterms:modified xsi:type="dcterms:W3CDTF">2024-01-16T07:32:14Z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0x010100AA7C417EEC3EC144AF9F89EED4CA0C04</vt:lpwstr>
  </property>
  <property fmtid="{D5CDD505-2E9C-101B-9397-08002B2CF9AE}" pid="3" name="MediaServiceImageTags">
    <vt:lpwstr/>
  </property>
</Properties>
</file>